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10"/>
  </p:notesMasterIdLst>
  <p:handoutMasterIdLst>
    <p:handoutMasterId r:id="rId11"/>
  </p:handoutMasterIdLst>
  <p:sldIdLst>
    <p:sldId id="256" r:id="rId2"/>
    <p:sldId id="342" r:id="rId3"/>
    <p:sldId id="308" r:id="rId4"/>
    <p:sldId id="260" r:id="rId5"/>
    <p:sldId id="348" r:id="rId6"/>
    <p:sldId id="349" r:id="rId7"/>
    <p:sldId id="286" r:id="rId8"/>
    <p:sldId id="316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6" userDrawn="1">
          <p15:clr>
            <a:srgbClr val="A4A3A4"/>
          </p15:clr>
        </p15:guide>
        <p15:guide id="2" pos="4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C9A8"/>
    <a:srgbClr val="FABFA4"/>
    <a:srgbClr val="3A88CA"/>
    <a:srgbClr val="3737DD"/>
    <a:srgbClr val="3D7AC3"/>
    <a:srgbClr val="FDB18D"/>
    <a:srgbClr val="9E77B8"/>
    <a:srgbClr val="297FB8"/>
    <a:srgbClr val="E6688F"/>
    <a:srgbClr val="4864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33" autoAdjust="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>
        <p:guide orient="horz" pos="3226"/>
        <p:guide pos="4838"/>
      </p:guideLst>
    </p:cSldViewPr>
  </p:slideViewPr>
  <p:outlineViewPr>
    <p:cViewPr>
      <p:scale>
        <a:sx n="33" d="100"/>
        <a:sy n="33" d="100"/>
      </p:scale>
      <p:origin x="0" y="-6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26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3551B-4342-4390-915E-8C9F8CBF86F2}" type="datetimeFigureOut">
              <a:rPr lang="ru-RU" smtClean="0"/>
              <a:t>16.06.2020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B4F76-9B05-4F12-BC35-5F054D4AB2B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440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g>
</file>

<file path=ppt/media/image5.jpg>
</file>

<file path=ppt/media/image6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DF2CA-16AC-4A6F-BA76-83467214A317}" type="datetimeFigureOut">
              <a:rPr lang="ru-RU" smtClean="0"/>
              <a:t>16.06.2020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84C95-AC36-47D7-BA46-D13F2CF6C50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034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84C95-AC36-47D7-BA46-D13F2CF6C50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3364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84C95-AC36-47D7-BA46-D13F2CF6C50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7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62074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608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62074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7019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5787188" y="0"/>
            <a:ext cx="64048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4865573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1"/>
          </p:nvPr>
        </p:nvSpPr>
        <p:spPr>
          <a:xfrm>
            <a:off x="6745201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8"/>
          <p:cNvSpPr>
            <a:spLocks noGrp="1"/>
          </p:cNvSpPr>
          <p:nvPr>
            <p:ph type="pic" sz="quarter" idx="12"/>
          </p:nvPr>
        </p:nvSpPr>
        <p:spPr>
          <a:xfrm>
            <a:off x="8634052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454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7" name="Прямая соединительная линия 16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33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3A474-A970-4111-AB00-CC07202BC5E5}" type="datetimeFigureOut">
              <a:rPr lang="ru-RU" smtClean="0"/>
              <a:t>16.06.2020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01CDA-C83E-414C-808C-D7CCDDEE976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034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524000" y="0"/>
            <a:ext cx="968943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9755" y="0"/>
            <a:ext cx="12191999" cy="6862073"/>
          </a:xfrm>
          <a:prstGeom prst="rect">
            <a:avLst/>
          </a:prstGeom>
          <a:solidFill>
            <a:schemeClr val="bg2">
              <a:lumMod val="2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803713" y="2116862"/>
            <a:ext cx="6624084" cy="157049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i="1" spc="100" dirty="0">
                <a:solidFill>
                  <a:schemeClr val="bg1"/>
                </a:solidFill>
                <a:latin typeface="Adobe Caslon Pro" panose="0205050205050A020403" pitchFamily="18" charset="0"/>
                <a:ea typeface="Lato" panose="020F0502020204030203" pitchFamily="34" charset="0"/>
                <a:cs typeface="Poppins SemiBold" panose="02000000000000000000" pitchFamily="2" charset="0"/>
              </a:rPr>
              <a:t>Welcome to</a:t>
            </a:r>
          </a:p>
          <a:p>
            <a:pPr algn="ctr"/>
            <a:r>
              <a:rPr lang="en-US" sz="7200" b="1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DELIGHT PPT</a:t>
            </a:r>
            <a:endParaRPr lang="en-US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2981528" y="4651395"/>
            <a:ext cx="6268452" cy="1152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100" spc="300" dirty="0">
                <a:solidFill>
                  <a:schemeClr val="bg1"/>
                </a:solidFill>
                <a:ea typeface="Karla" pitchFamily="2" charset="0"/>
                <a:cs typeface="Poppins" panose="02000000000000000000" pitchFamily="2" charset="0"/>
              </a:rPr>
              <a:t>FREE PPT TEMPLATE BY DELIGHT.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100" spc="300" dirty="0">
                <a:solidFill>
                  <a:schemeClr val="bg1"/>
                </a:solidFill>
                <a:ea typeface="Karla" pitchFamily="2" charset="0"/>
                <a:cs typeface="Poppins SemiBold" panose="02000000000000000000" pitchFamily="2" charset="0"/>
              </a:rPr>
              <a:t>Blog.naver.com/</a:t>
            </a:r>
            <a:r>
              <a:rPr lang="en-US" sz="1100" spc="300" dirty="0" err="1">
                <a:solidFill>
                  <a:schemeClr val="bg1"/>
                </a:solidFill>
                <a:ea typeface="Karla" pitchFamily="2" charset="0"/>
                <a:cs typeface="Poppins SemiBold" panose="02000000000000000000" pitchFamily="2" charset="0"/>
              </a:rPr>
              <a:t>imjandi</a:t>
            </a:r>
            <a:endParaRPr lang="en-US" spc="300" dirty="0">
              <a:solidFill>
                <a:schemeClr val="bg1"/>
              </a:solidFill>
              <a:ea typeface="Karla" pitchFamily="2" charset="0"/>
              <a:cs typeface="Poppins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21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2783958" y="2093205"/>
            <a:ext cx="6624084" cy="18290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i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Adobe Caslon Pro" panose="0205050205050A020403" pitchFamily="18" charset="0"/>
                <a:ea typeface="Lato" panose="020F0502020204030203" pitchFamily="34" charset="0"/>
                <a:cs typeface="Poppins SemiBold" panose="02000000000000000000" pitchFamily="2" charset="0"/>
              </a:rPr>
              <a:t>Welcome to</a:t>
            </a:r>
          </a:p>
          <a:p>
            <a:pPr algn="ctr"/>
            <a:r>
              <a:rPr lang="en-US" sz="7200" b="1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DELIGHT PPT</a:t>
            </a:r>
          </a:p>
          <a:p>
            <a:pPr algn="ctr"/>
            <a:endParaRPr lang="en-US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2961773" y="4373393"/>
            <a:ext cx="6268452" cy="1152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100" spc="300" dirty="0">
                <a:solidFill>
                  <a:schemeClr val="bg1"/>
                </a:solidFill>
                <a:ea typeface="Karla" pitchFamily="2" charset="0"/>
                <a:cs typeface="Poppins" panose="02000000000000000000" pitchFamily="2" charset="0"/>
              </a:rPr>
              <a:t>FREE PPT TEMPLATE BY DELIGHT.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100" spc="300" dirty="0">
                <a:solidFill>
                  <a:schemeClr val="tx1">
                    <a:lumMod val="85000"/>
                    <a:lumOff val="15000"/>
                  </a:schemeClr>
                </a:solidFill>
                <a:ea typeface="Karla" pitchFamily="2" charset="0"/>
                <a:cs typeface="Poppins SemiBold" panose="02000000000000000000" pitchFamily="2" charset="0"/>
              </a:rPr>
              <a:t>Blog.naver.com/</a:t>
            </a:r>
            <a:r>
              <a:rPr lang="en-US" sz="1100" spc="300" dirty="0" err="1">
                <a:solidFill>
                  <a:schemeClr val="tx1">
                    <a:lumMod val="85000"/>
                    <a:lumOff val="15000"/>
                  </a:schemeClr>
                </a:solidFill>
                <a:ea typeface="Karla" pitchFamily="2" charset="0"/>
                <a:cs typeface="Poppins SemiBold" panose="02000000000000000000" pitchFamily="2" charset="0"/>
              </a:rPr>
              <a:t>imjandi</a:t>
            </a:r>
            <a:endParaRPr lang="en-US" spc="300" dirty="0">
              <a:solidFill>
                <a:schemeClr val="tx1">
                  <a:lumMod val="85000"/>
                  <a:lumOff val="15000"/>
                </a:schemeClr>
              </a:solidFill>
              <a:ea typeface="Karla" pitchFamily="2" charset="0"/>
              <a:cs typeface="Poppins SemiBold" panose="02000000000000000000" pitchFamily="2" charset="0"/>
            </a:endParaRPr>
          </a:p>
        </p:txBody>
      </p:sp>
      <p:sp>
        <p:nvSpPr>
          <p:cNvPr id="11" name="Прямоугольный треугольник 11"/>
          <p:cNvSpPr/>
          <p:nvPr/>
        </p:nvSpPr>
        <p:spPr>
          <a:xfrm>
            <a:off x="0" y="1160011"/>
            <a:ext cx="6458246" cy="5711588"/>
          </a:xfrm>
          <a:custGeom>
            <a:avLst/>
            <a:gdLst>
              <a:gd name="connsiteX0" fmla="*/ 0 w 5380074"/>
              <a:gd name="connsiteY0" fmla="*/ 6858000 h 6858000"/>
              <a:gd name="connsiteX1" fmla="*/ 0 w 5380074"/>
              <a:gd name="connsiteY1" fmla="*/ 0 h 6858000"/>
              <a:gd name="connsiteX2" fmla="*/ 5380074 w 5380074"/>
              <a:gd name="connsiteY2" fmla="*/ 6858000 h 6858000"/>
              <a:gd name="connsiteX3" fmla="*/ 0 w 5380074"/>
              <a:gd name="connsiteY3" fmla="*/ 6858000 h 6858000"/>
              <a:gd name="connsiteX0" fmla="*/ 0 w 5380074"/>
              <a:gd name="connsiteY0" fmla="*/ 5697940 h 6858000"/>
              <a:gd name="connsiteX1" fmla="*/ 0 w 5380074"/>
              <a:gd name="connsiteY1" fmla="*/ 0 h 6858000"/>
              <a:gd name="connsiteX2" fmla="*/ 5380074 w 5380074"/>
              <a:gd name="connsiteY2" fmla="*/ 6858000 h 6858000"/>
              <a:gd name="connsiteX3" fmla="*/ 0 w 5380074"/>
              <a:gd name="connsiteY3" fmla="*/ 5697940 h 6858000"/>
              <a:gd name="connsiteX0" fmla="*/ 0 w 4902402"/>
              <a:gd name="connsiteY0" fmla="*/ 5697940 h 5725236"/>
              <a:gd name="connsiteX1" fmla="*/ 0 w 4902402"/>
              <a:gd name="connsiteY1" fmla="*/ 0 h 5725236"/>
              <a:gd name="connsiteX2" fmla="*/ 4902402 w 4902402"/>
              <a:gd name="connsiteY2" fmla="*/ 5725236 h 5725236"/>
              <a:gd name="connsiteX3" fmla="*/ 0 w 4902402"/>
              <a:gd name="connsiteY3" fmla="*/ 5697940 h 5725236"/>
              <a:gd name="connsiteX0" fmla="*/ 0 w 6458246"/>
              <a:gd name="connsiteY0" fmla="*/ 5697940 h 5711588"/>
              <a:gd name="connsiteX1" fmla="*/ 0 w 6458246"/>
              <a:gd name="connsiteY1" fmla="*/ 0 h 5711588"/>
              <a:gd name="connsiteX2" fmla="*/ 6458246 w 6458246"/>
              <a:gd name="connsiteY2" fmla="*/ 5711588 h 5711588"/>
              <a:gd name="connsiteX3" fmla="*/ 0 w 6458246"/>
              <a:gd name="connsiteY3" fmla="*/ 5697940 h 5711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8246" h="5711588">
                <a:moveTo>
                  <a:pt x="0" y="5697940"/>
                </a:moveTo>
                <a:lnTo>
                  <a:pt x="0" y="0"/>
                </a:lnTo>
                <a:lnTo>
                  <a:pt x="6458246" y="5711588"/>
                </a:lnTo>
                <a:lnTo>
                  <a:pt x="0" y="5697940"/>
                </a:lnTo>
                <a:close/>
              </a:path>
            </a:pathLst>
          </a:custGeom>
          <a:solidFill>
            <a:schemeClr val="bg2">
              <a:lumMod val="1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араллелограмм 17"/>
          <p:cNvSpPr/>
          <p:nvPr/>
        </p:nvSpPr>
        <p:spPr>
          <a:xfrm>
            <a:off x="-5118" y="-9527"/>
            <a:ext cx="5385192" cy="6872928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bg2">
              <a:lumMod val="1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42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개체 틀 8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3" b="7783"/>
          <a:stretch>
            <a:fillRect/>
          </a:stretch>
        </p:blipFill>
        <p:spPr/>
      </p:pic>
      <p:grpSp>
        <p:nvGrpSpPr>
          <p:cNvPr id="2" name="Группа 1"/>
          <p:cNvGrpSpPr/>
          <p:nvPr/>
        </p:nvGrpSpPr>
        <p:grpSpPr>
          <a:xfrm>
            <a:off x="-5118" y="-9527"/>
            <a:ext cx="6463364" cy="6881126"/>
            <a:chOff x="-5118" y="-9527"/>
            <a:chExt cx="6463364" cy="6881126"/>
          </a:xfrm>
        </p:grpSpPr>
        <p:sp>
          <p:nvSpPr>
            <p:cNvPr id="12" name="Прямоугольный треугольник 11"/>
            <p:cNvSpPr/>
            <p:nvPr/>
          </p:nvSpPr>
          <p:spPr>
            <a:xfrm>
              <a:off x="0" y="1160011"/>
              <a:ext cx="6458246" cy="5711588"/>
            </a:xfrm>
            <a:custGeom>
              <a:avLst/>
              <a:gdLst>
                <a:gd name="connsiteX0" fmla="*/ 0 w 5380074"/>
                <a:gd name="connsiteY0" fmla="*/ 685800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6858000 h 6858000"/>
                <a:gd name="connsiteX0" fmla="*/ 0 w 5380074"/>
                <a:gd name="connsiteY0" fmla="*/ 569794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5697940 h 6858000"/>
                <a:gd name="connsiteX0" fmla="*/ 0 w 4902402"/>
                <a:gd name="connsiteY0" fmla="*/ 5697940 h 5725236"/>
                <a:gd name="connsiteX1" fmla="*/ 0 w 4902402"/>
                <a:gd name="connsiteY1" fmla="*/ 0 h 5725236"/>
                <a:gd name="connsiteX2" fmla="*/ 4902402 w 4902402"/>
                <a:gd name="connsiteY2" fmla="*/ 5725236 h 5725236"/>
                <a:gd name="connsiteX3" fmla="*/ 0 w 4902402"/>
                <a:gd name="connsiteY3" fmla="*/ 5697940 h 5725236"/>
                <a:gd name="connsiteX0" fmla="*/ 0 w 6458246"/>
                <a:gd name="connsiteY0" fmla="*/ 5697940 h 5711588"/>
                <a:gd name="connsiteX1" fmla="*/ 0 w 6458246"/>
                <a:gd name="connsiteY1" fmla="*/ 0 h 5711588"/>
                <a:gd name="connsiteX2" fmla="*/ 6458246 w 6458246"/>
                <a:gd name="connsiteY2" fmla="*/ 5711588 h 5711588"/>
                <a:gd name="connsiteX3" fmla="*/ 0 w 6458246"/>
                <a:gd name="connsiteY3" fmla="*/ 5697940 h 571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8246" h="5711588">
                  <a:moveTo>
                    <a:pt x="0" y="5697940"/>
                  </a:moveTo>
                  <a:lnTo>
                    <a:pt x="0" y="0"/>
                  </a:lnTo>
                  <a:lnTo>
                    <a:pt x="6458246" y="5711588"/>
                  </a:lnTo>
                  <a:lnTo>
                    <a:pt x="0" y="5697940"/>
                  </a:lnTo>
                  <a:close/>
                </a:path>
              </a:pathLst>
            </a:custGeom>
            <a:solidFill>
              <a:schemeClr val="bg2">
                <a:lumMod val="1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Параллелограмм 17"/>
            <p:cNvSpPr/>
            <p:nvPr/>
          </p:nvSpPr>
          <p:spPr>
            <a:xfrm>
              <a:off x="-5118" y="-9527"/>
              <a:ext cx="5385192" cy="6872928"/>
            </a:xfrm>
            <a:custGeom>
              <a:avLst/>
              <a:gdLst>
                <a:gd name="connsiteX0" fmla="*/ 0 w 7099692"/>
                <a:gd name="connsiteY0" fmla="*/ 6858000 h 6858000"/>
                <a:gd name="connsiteX1" fmla="*/ 1714500 w 7099692"/>
                <a:gd name="connsiteY1" fmla="*/ 0 h 6858000"/>
                <a:gd name="connsiteX2" fmla="*/ 7099692 w 7099692"/>
                <a:gd name="connsiteY2" fmla="*/ 0 h 6858000"/>
                <a:gd name="connsiteX3" fmla="*/ 5385192 w 7099692"/>
                <a:gd name="connsiteY3" fmla="*/ 6858000 h 6858000"/>
                <a:gd name="connsiteX4" fmla="*/ 0 w 7099692"/>
                <a:gd name="connsiteY4" fmla="*/ 6858000 h 6858000"/>
                <a:gd name="connsiteX0" fmla="*/ 5118 w 5385192"/>
                <a:gd name="connsiteY0" fmla="*/ 6844353 h 6858000"/>
                <a:gd name="connsiteX1" fmla="*/ 0 w 5385192"/>
                <a:gd name="connsiteY1" fmla="*/ 0 h 6858000"/>
                <a:gd name="connsiteX2" fmla="*/ 5385192 w 5385192"/>
                <a:gd name="connsiteY2" fmla="*/ 0 h 6858000"/>
                <a:gd name="connsiteX3" fmla="*/ 3670692 w 5385192"/>
                <a:gd name="connsiteY3" fmla="*/ 6858000 h 6858000"/>
                <a:gd name="connsiteX4" fmla="*/ 5118 w 5385192"/>
                <a:gd name="connsiteY4" fmla="*/ 6844353 h 6858000"/>
                <a:gd name="connsiteX0" fmla="*/ 5118 w 5385192"/>
                <a:gd name="connsiteY0" fmla="*/ 6844353 h 6871648"/>
                <a:gd name="connsiteX1" fmla="*/ 0 w 5385192"/>
                <a:gd name="connsiteY1" fmla="*/ 0 h 6871648"/>
                <a:gd name="connsiteX2" fmla="*/ 5385192 w 5385192"/>
                <a:gd name="connsiteY2" fmla="*/ 0 h 6871648"/>
                <a:gd name="connsiteX3" fmla="*/ 2633462 w 5385192"/>
                <a:gd name="connsiteY3" fmla="*/ 6871648 h 6871648"/>
                <a:gd name="connsiteX4" fmla="*/ 5118 w 5385192"/>
                <a:gd name="connsiteY4" fmla="*/ 6844353 h 6871648"/>
                <a:gd name="connsiteX0" fmla="*/ 0 w 5389599"/>
                <a:gd name="connsiteY0" fmla="*/ 6853878 h 6871648"/>
                <a:gd name="connsiteX1" fmla="*/ 4407 w 5389599"/>
                <a:gd name="connsiteY1" fmla="*/ 0 h 6871648"/>
                <a:gd name="connsiteX2" fmla="*/ 5389599 w 5389599"/>
                <a:gd name="connsiteY2" fmla="*/ 0 h 6871648"/>
                <a:gd name="connsiteX3" fmla="*/ 2637869 w 5389599"/>
                <a:gd name="connsiteY3" fmla="*/ 6871648 h 6871648"/>
                <a:gd name="connsiteX4" fmla="*/ 0 w 5389599"/>
                <a:gd name="connsiteY4" fmla="*/ 6853878 h 6871648"/>
                <a:gd name="connsiteX0" fmla="*/ 24168 w 5385192"/>
                <a:gd name="connsiteY0" fmla="*/ 6872928 h 6872928"/>
                <a:gd name="connsiteX1" fmla="*/ 0 w 5385192"/>
                <a:gd name="connsiteY1" fmla="*/ 0 h 6872928"/>
                <a:gd name="connsiteX2" fmla="*/ 5385192 w 5385192"/>
                <a:gd name="connsiteY2" fmla="*/ 0 h 6872928"/>
                <a:gd name="connsiteX3" fmla="*/ 2633462 w 5385192"/>
                <a:gd name="connsiteY3" fmla="*/ 6871648 h 6872928"/>
                <a:gd name="connsiteX4" fmla="*/ 24168 w 5385192"/>
                <a:gd name="connsiteY4" fmla="*/ 6872928 h 6872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192" h="6872928">
                  <a:moveTo>
                    <a:pt x="24168" y="6872928"/>
                  </a:moveTo>
                  <a:lnTo>
                    <a:pt x="0" y="0"/>
                  </a:lnTo>
                  <a:lnTo>
                    <a:pt x="5385192" y="0"/>
                  </a:lnTo>
                  <a:lnTo>
                    <a:pt x="2633462" y="6871648"/>
                  </a:lnTo>
                  <a:lnTo>
                    <a:pt x="24168" y="6872928"/>
                  </a:lnTo>
                  <a:close/>
                </a:path>
              </a:pathLst>
            </a:custGeom>
            <a:solidFill>
              <a:schemeClr val="bg2">
                <a:lumMod val="10000"/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16" name="Заголовок 1"/>
          <p:cNvSpPr txBox="1">
            <a:spLocks/>
          </p:cNvSpPr>
          <p:nvPr/>
        </p:nvSpPr>
        <p:spPr>
          <a:xfrm>
            <a:off x="1042090" y="2728430"/>
            <a:ext cx="4881562" cy="206685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FREE</a:t>
            </a:r>
            <a:r>
              <a:rPr lang="en-US" b="1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 PPT</a:t>
            </a:r>
          </a:p>
          <a:p>
            <a:r>
              <a:rPr lang="en-US" b="1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TEMPLATE</a:t>
            </a:r>
          </a:p>
          <a:p>
            <a:pPr>
              <a:tabLst>
                <a:tab pos="1162050" algn="l"/>
              </a:tabLst>
            </a:pPr>
            <a:r>
              <a:rPr lang="en-US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BY</a:t>
            </a:r>
            <a:r>
              <a:rPr lang="en-US" b="1" spc="100" dirty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 DELIGHT</a:t>
            </a:r>
          </a:p>
          <a:p>
            <a:endParaRPr lang="en-US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7" name="Подзаголовок 2"/>
          <p:cNvSpPr txBox="1">
            <a:spLocks/>
          </p:cNvSpPr>
          <p:nvPr/>
        </p:nvSpPr>
        <p:spPr>
          <a:xfrm>
            <a:off x="1064085" y="2258633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1200" i="1" dirty="0">
                <a:solidFill>
                  <a:schemeClr val="bg1"/>
                </a:solidFill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1600" i="1" dirty="0">
                <a:solidFill>
                  <a:schemeClr val="bg1"/>
                </a:solidFill>
                <a:latin typeface="FontAwesome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1600" i="1" dirty="0">
                <a:solidFill>
                  <a:schemeClr val="bg1"/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Delight PPT</a:t>
            </a:r>
            <a:endParaRPr lang="ru-RU" sz="1600" i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34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5540928" y="4743450"/>
            <a:ext cx="514350" cy="545489"/>
            <a:chOff x="5540928" y="4743450"/>
            <a:chExt cx="514350" cy="545489"/>
          </a:xfrm>
        </p:grpSpPr>
        <p:sp>
          <p:nvSpPr>
            <p:cNvPr id="44" name="Прямоугольник 43"/>
            <p:cNvSpPr/>
            <p:nvPr/>
          </p:nvSpPr>
          <p:spPr>
            <a:xfrm>
              <a:off x="5540928" y="4743450"/>
              <a:ext cx="514350" cy="51435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5" name="Прямоугольник 44"/>
            <p:cNvSpPr/>
            <p:nvPr/>
          </p:nvSpPr>
          <p:spPr>
            <a:xfrm>
              <a:off x="5565916" y="4909348"/>
              <a:ext cx="431528" cy="3795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>
                  <a:solidFill>
                    <a:schemeClr val="bg1"/>
                  </a:solidFill>
                  <a:latin typeface="FontAwesome" pitchFamily="2" charset="0"/>
                </a:rPr>
                <a:t> </a:t>
              </a:r>
              <a:endParaRPr lang="en-US" sz="2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sp>
        <p:nvSpPr>
          <p:cNvPr id="46" name="Прямоугольник 45"/>
          <p:cNvSpPr/>
          <p:nvPr/>
        </p:nvSpPr>
        <p:spPr>
          <a:xfrm>
            <a:off x="5550408" y="5357023"/>
            <a:ext cx="5277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0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사진 </a:t>
            </a:r>
            <a:r>
              <a:rPr lang="en-US" altLang="ko-KR" sz="100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1</a:t>
            </a:r>
            <a:endParaRPr lang="en-US" sz="1000" b="1" dirty="0">
              <a:latin typeface="Poppins SemiBold" panose="02000000000000000000" pitchFamily="2" charset="0"/>
              <a:cs typeface="Poppins SemiBold" panose="02000000000000000000" pitchFamily="2" charset="0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7410295" y="4743450"/>
            <a:ext cx="536643" cy="545489"/>
            <a:chOff x="7410295" y="4743450"/>
            <a:chExt cx="536643" cy="545489"/>
          </a:xfrm>
        </p:grpSpPr>
        <p:sp>
          <p:nvSpPr>
            <p:cNvPr id="47" name="Прямоугольник 46"/>
            <p:cNvSpPr/>
            <p:nvPr/>
          </p:nvSpPr>
          <p:spPr>
            <a:xfrm>
              <a:off x="7432588" y="4743450"/>
              <a:ext cx="514350" cy="51435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8" name="Прямоугольник 47"/>
            <p:cNvSpPr/>
            <p:nvPr/>
          </p:nvSpPr>
          <p:spPr>
            <a:xfrm>
              <a:off x="7410295" y="4909348"/>
              <a:ext cx="482824" cy="3795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>
                  <a:solidFill>
                    <a:schemeClr val="bg1"/>
                  </a:solidFill>
                  <a:latin typeface="FontAwesome" pitchFamily="2" charset="0"/>
                </a:rPr>
                <a:t> </a:t>
              </a:r>
              <a:endParaRPr lang="en-US" sz="2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sp>
        <p:nvSpPr>
          <p:cNvPr id="49" name="Прямоугольник 48"/>
          <p:cNvSpPr/>
          <p:nvPr/>
        </p:nvSpPr>
        <p:spPr>
          <a:xfrm>
            <a:off x="7425909" y="5357023"/>
            <a:ext cx="5277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0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사진 </a:t>
            </a:r>
            <a:r>
              <a:rPr lang="en-US" sz="100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2</a:t>
            </a:r>
          </a:p>
        </p:txBody>
      </p:sp>
      <p:grpSp>
        <p:nvGrpSpPr>
          <p:cNvPr id="4" name="Группа 3"/>
          <p:cNvGrpSpPr/>
          <p:nvPr/>
        </p:nvGrpSpPr>
        <p:grpSpPr>
          <a:xfrm>
            <a:off x="9314182" y="4744779"/>
            <a:ext cx="521608" cy="545489"/>
            <a:chOff x="9314182" y="4744779"/>
            <a:chExt cx="521608" cy="545489"/>
          </a:xfrm>
        </p:grpSpPr>
        <p:sp>
          <p:nvSpPr>
            <p:cNvPr id="52" name="Прямоугольник 51"/>
            <p:cNvSpPr/>
            <p:nvPr/>
          </p:nvSpPr>
          <p:spPr>
            <a:xfrm>
              <a:off x="9321440" y="4744779"/>
              <a:ext cx="514350" cy="51435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3" name="Прямоугольник 52"/>
            <p:cNvSpPr/>
            <p:nvPr/>
          </p:nvSpPr>
          <p:spPr>
            <a:xfrm>
              <a:off x="9314182" y="4910677"/>
              <a:ext cx="482824" cy="3795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>
                  <a:solidFill>
                    <a:schemeClr val="bg1"/>
                  </a:solidFill>
                  <a:latin typeface="FontAwesome" pitchFamily="2" charset="0"/>
                </a:rPr>
                <a:t> </a:t>
              </a:r>
              <a:endParaRPr lang="en-US" sz="2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sp>
        <p:nvSpPr>
          <p:cNvPr id="54" name="Прямоугольник 53"/>
          <p:cNvSpPr/>
          <p:nvPr/>
        </p:nvSpPr>
        <p:spPr>
          <a:xfrm>
            <a:off x="9306875" y="5358352"/>
            <a:ext cx="5757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05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사진 </a:t>
            </a:r>
            <a:r>
              <a:rPr lang="en-US" sz="1050" b="1" dirty="0">
                <a:latin typeface="Poppins SemiBold" panose="02000000000000000000" pitchFamily="2" charset="0"/>
                <a:cs typeface="Poppins SemiBold" panose="02000000000000000000" pitchFamily="2" charset="0"/>
              </a:rPr>
              <a:t> 3</a:t>
            </a:r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TITLE</a:t>
            </a:r>
          </a:p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IS HERE</a:t>
            </a:r>
            <a:endParaRPr lang="en-US" b="1" spc="100" dirty="0">
              <a:solidFill>
                <a:srgbClr val="0000ED"/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endParaRPr lang="en-US" altLang="ko-KR" sz="1100" kern="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Poppins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1947436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그림 개체 틀 4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1" r="33001"/>
          <a:stretch>
            <a:fillRect/>
          </a:stretch>
        </p:blipFill>
        <p:spPr/>
      </p:pic>
      <p:pic>
        <p:nvPicPr>
          <p:cNvPr id="9" name="그림 개체 틀 8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66" r="32466"/>
          <a:stretch>
            <a:fillRect/>
          </a:stretch>
        </p:blipFill>
        <p:spPr/>
      </p:pic>
      <p:pic>
        <p:nvPicPr>
          <p:cNvPr id="10" name="그림 개체 틀 9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1" r="1816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72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TITLE</a:t>
            </a:r>
          </a:p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IS HERE</a:t>
            </a:r>
            <a:endParaRPr lang="en-US" b="1" spc="100" dirty="0">
              <a:solidFill>
                <a:srgbClr val="0000ED"/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endParaRPr lang="en-US" altLang="ko-KR" sz="1100" kern="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Poppins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1947436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개체 틀 1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4" r="16944"/>
          <a:stretch>
            <a:fillRect/>
          </a:stretch>
        </p:blipFill>
        <p:spPr>
          <a:xfrm>
            <a:off x="5391150" y="0"/>
            <a:ext cx="6800850" cy="6858000"/>
          </a:xfrm>
        </p:spPr>
      </p:pic>
    </p:spTree>
    <p:extLst>
      <p:ext uri="{BB962C8B-B14F-4D97-AF65-F5344CB8AC3E}">
        <p14:creationId xmlns:p14="http://schemas.microsoft.com/office/powerpoint/2010/main" val="221423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TITLE</a:t>
            </a:r>
          </a:p>
          <a:p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IS HERE</a:t>
            </a:r>
            <a:endParaRPr lang="en-US" b="1" spc="100" dirty="0">
              <a:solidFill>
                <a:srgbClr val="0000ED"/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6" name="Подзаголовок 2"/>
          <p:cNvSpPr txBox="1">
            <a:spLocks/>
          </p:cNvSpPr>
          <p:nvPr/>
        </p:nvSpPr>
        <p:spPr>
          <a:xfrm>
            <a:off x="1732546" y="3988161"/>
            <a:ext cx="2839454" cy="146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n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kern="0" dirty="0">
                <a:solidFill>
                  <a:schemeClr val="bg1">
                    <a:lumMod val="65000"/>
                  </a:schemeClr>
                </a:solidFill>
                <a:latin typeface="+mn-ea"/>
                <a:cs typeface="Poppins" panose="02000000000000000000" pitchFamily="2" charset="0"/>
              </a:rPr>
              <a:t>. </a:t>
            </a:r>
            <a:r>
              <a:rPr lang="ko-KR" altLang="en-US" sz="1100" kern="0" dirty="0">
                <a:solidFill>
                  <a:schemeClr val="bg1">
                    <a:lumMod val="6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</a:t>
            </a:r>
            <a:endParaRPr lang="en-US" altLang="ko-KR" sz="1100" kern="0" dirty="0">
              <a:solidFill>
                <a:schemeClr val="bg1">
                  <a:lumMod val="6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1947436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4109373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926" y="1045697"/>
            <a:ext cx="2368148" cy="4943510"/>
          </a:xfrm>
          <a:prstGeom prst="rect">
            <a:avLst/>
          </a:prstGeom>
        </p:spPr>
      </p:pic>
      <p:grpSp>
        <p:nvGrpSpPr>
          <p:cNvPr id="25" name="Группа 1"/>
          <p:cNvGrpSpPr/>
          <p:nvPr/>
        </p:nvGrpSpPr>
        <p:grpSpPr>
          <a:xfrm>
            <a:off x="7733541" y="1166659"/>
            <a:ext cx="865839" cy="872801"/>
            <a:chOff x="7733541" y="1166659"/>
            <a:chExt cx="865839" cy="872801"/>
          </a:xfrm>
        </p:grpSpPr>
        <p:sp>
          <p:nvSpPr>
            <p:cNvPr id="26" name="Овал 38"/>
            <p:cNvSpPr/>
            <p:nvPr/>
          </p:nvSpPr>
          <p:spPr>
            <a:xfrm>
              <a:off x="7733541" y="1166659"/>
              <a:ext cx="865839" cy="86583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2C2CDC"/>
                </a:solidFill>
              </a:endParaRPr>
            </a:p>
          </p:txBody>
        </p:sp>
        <p:sp>
          <p:nvSpPr>
            <p:cNvPr id="29" name="Прямоугольник 39"/>
            <p:cNvSpPr/>
            <p:nvPr/>
          </p:nvSpPr>
          <p:spPr>
            <a:xfrm>
              <a:off x="7840297" y="1454685"/>
              <a:ext cx="591829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/>
              <a:r>
                <a:rPr lang="en-US" sz="4000" baseline="30000" dirty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800" baseline="30000" dirty="0">
                  <a:solidFill>
                    <a:schemeClr val="bg1"/>
                  </a:solidFill>
                  <a:latin typeface="FontAwesome" pitchFamily="2" charset="0"/>
                </a:rPr>
                <a:t></a:t>
              </a:r>
              <a:endParaRPr lang="en-US" sz="4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grpSp>
        <p:nvGrpSpPr>
          <p:cNvPr id="30" name="Группа 4"/>
          <p:cNvGrpSpPr/>
          <p:nvPr/>
        </p:nvGrpSpPr>
        <p:grpSpPr>
          <a:xfrm>
            <a:off x="7748523" y="2921667"/>
            <a:ext cx="865839" cy="865839"/>
            <a:chOff x="7748523" y="2921667"/>
            <a:chExt cx="865839" cy="865839"/>
          </a:xfrm>
        </p:grpSpPr>
        <p:sp>
          <p:nvSpPr>
            <p:cNvPr id="31" name="Овал 37"/>
            <p:cNvSpPr/>
            <p:nvPr/>
          </p:nvSpPr>
          <p:spPr>
            <a:xfrm>
              <a:off x="7748523" y="2921667"/>
              <a:ext cx="865839" cy="865839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3737DD"/>
                </a:solidFill>
              </a:endParaRPr>
            </a:p>
          </p:txBody>
        </p:sp>
        <p:sp>
          <p:nvSpPr>
            <p:cNvPr id="32" name="Прямоугольник 40"/>
            <p:cNvSpPr/>
            <p:nvPr/>
          </p:nvSpPr>
          <p:spPr>
            <a:xfrm>
              <a:off x="7853326" y="3217556"/>
              <a:ext cx="585417" cy="50270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>
                  <a:solidFill>
                    <a:schemeClr val="bg1"/>
                  </a:solidFill>
                  <a:latin typeface="FontAwesome" pitchFamily="2" charset="0"/>
                </a:rPr>
                <a:t></a:t>
              </a:r>
              <a:endParaRPr lang="en-US" sz="40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grpSp>
        <p:nvGrpSpPr>
          <p:cNvPr id="33" name="Группа 2"/>
          <p:cNvGrpSpPr/>
          <p:nvPr/>
        </p:nvGrpSpPr>
        <p:grpSpPr>
          <a:xfrm>
            <a:off x="7721510" y="4711120"/>
            <a:ext cx="906445" cy="865839"/>
            <a:chOff x="7721510" y="4711120"/>
            <a:chExt cx="906445" cy="865839"/>
          </a:xfrm>
        </p:grpSpPr>
        <p:sp>
          <p:nvSpPr>
            <p:cNvPr id="34" name="Овал 36"/>
            <p:cNvSpPr/>
            <p:nvPr/>
          </p:nvSpPr>
          <p:spPr>
            <a:xfrm>
              <a:off x="7762116" y="4711120"/>
              <a:ext cx="865839" cy="865839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3737DD"/>
                </a:solidFill>
              </a:endParaRPr>
            </a:p>
          </p:txBody>
        </p:sp>
        <p:sp>
          <p:nvSpPr>
            <p:cNvPr id="35" name="Прямоугольник 41"/>
            <p:cNvSpPr/>
            <p:nvPr/>
          </p:nvSpPr>
          <p:spPr>
            <a:xfrm>
              <a:off x="7721510" y="5003174"/>
              <a:ext cx="865839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aseline="30000" dirty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>
                  <a:solidFill>
                    <a:schemeClr val="bg1"/>
                  </a:solidFill>
                  <a:latin typeface="FontAwesome" pitchFamily="2" charset="0"/>
                </a:rPr>
                <a:t></a:t>
              </a:r>
              <a:endParaRPr lang="en-US" sz="2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sp>
        <p:nvSpPr>
          <p:cNvPr id="36" name="Текст 11"/>
          <p:cNvSpPr txBox="1">
            <a:spLocks/>
          </p:cNvSpPr>
          <p:nvPr/>
        </p:nvSpPr>
        <p:spPr>
          <a:xfrm>
            <a:off x="8867424" y="11839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pic>
        <p:nvPicPr>
          <p:cNvPr id="12" name="그림 개체 틀 11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40" r="30940"/>
          <a:stretch>
            <a:fillRect/>
          </a:stretch>
        </p:blipFill>
        <p:spPr>
          <a:xfrm>
            <a:off x="5059363" y="1733550"/>
            <a:ext cx="2073275" cy="3625850"/>
          </a:xfrm>
        </p:spPr>
      </p:pic>
      <p:sp>
        <p:nvSpPr>
          <p:cNvPr id="40" name="Текст 11"/>
          <p:cNvSpPr txBox="1">
            <a:spLocks/>
          </p:cNvSpPr>
          <p:nvPr/>
        </p:nvSpPr>
        <p:spPr>
          <a:xfrm>
            <a:off x="8867423" y="1667674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42" name="Текст 11"/>
          <p:cNvSpPr txBox="1">
            <a:spLocks/>
          </p:cNvSpPr>
          <p:nvPr/>
        </p:nvSpPr>
        <p:spPr>
          <a:xfrm>
            <a:off x="8867424" y="2865871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43" name="Текст 11"/>
          <p:cNvSpPr txBox="1">
            <a:spLocks/>
          </p:cNvSpPr>
          <p:nvPr/>
        </p:nvSpPr>
        <p:spPr>
          <a:xfrm>
            <a:off x="8867423" y="3349602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50" name="Текст 11"/>
          <p:cNvSpPr txBox="1">
            <a:spLocks/>
          </p:cNvSpPr>
          <p:nvPr/>
        </p:nvSpPr>
        <p:spPr>
          <a:xfrm>
            <a:off x="8867424" y="4689320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51" name="Текст 11"/>
          <p:cNvSpPr txBox="1">
            <a:spLocks/>
          </p:cNvSpPr>
          <p:nvPr/>
        </p:nvSpPr>
        <p:spPr>
          <a:xfrm>
            <a:off x="8867423" y="5173051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grpSp>
        <p:nvGrpSpPr>
          <p:cNvPr id="55" name="Group 61"/>
          <p:cNvGrpSpPr/>
          <p:nvPr/>
        </p:nvGrpSpPr>
        <p:grpSpPr>
          <a:xfrm>
            <a:off x="7958563" y="1401245"/>
            <a:ext cx="403465" cy="345827"/>
            <a:chOff x="2025651" y="4484688"/>
            <a:chExt cx="388938" cy="333375"/>
          </a:xfrm>
          <a:solidFill>
            <a:schemeClr val="bg1"/>
          </a:solidFill>
        </p:grpSpPr>
        <p:sp>
          <p:nvSpPr>
            <p:cNvPr id="56" name="Freeform 48"/>
            <p:cNvSpPr>
              <a:spLocks/>
            </p:cNvSpPr>
            <p:nvPr/>
          </p:nvSpPr>
          <p:spPr bwMode="auto">
            <a:xfrm>
              <a:off x="2157413" y="4484688"/>
              <a:ext cx="125413" cy="80963"/>
            </a:xfrm>
            <a:custGeom>
              <a:avLst/>
              <a:gdLst>
                <a:gd name="T0" fmla="*/ 56 w 59"/>
                <a:gd name="T1" fmla="*/ 15 h 38"/>
                <a:gd name="T2" fmla="*/ 46 w 59"/>
                <a:gd name="T3" fmla="*/ 15 h 38"/>
                <a:gd name="T4" fmla="*/ 45 w 59"/>
                <a:gd name="T5" fmla="*/ 13 h 38"/>
                <a:gd name="T6" fmla="*/ 29 w 59"/>
                <a:gd name="T7" fmla="*/ 0 h 38"/>
                <a:gd name="T8" fmla="*/ 13 w 59"/>
                <a:gd name="T9" fmla="*/ 13 h 38"/>
                <a:gd name="T10" fmla="*/ 12 w 59"/>
                <a:gd name="T11" fmla="*/ 15 h 38"/>
                <a:gd name="T12" fmla="*/ 2 w 59"/>
                <a:gd name="T13" fmla="*/ 15 h 38"/>
                <a:gd name="T14" fmla="*/ 0 w 59"/>
                <a:gd name="T15" fmla="*/ 18 h 38"/>
                <a:gd name="T16" fmla="*/ 2 w 59"/>
                <a:gd name="T17" fmla="*/ 36 h 38"/>
                <a:gd name="T18" fmla="*/ 6 w 59"/>
                <a:gd name="T19" fmla="*/ 38 h 38"/>
                <a:gd name="T20" fmla="*/ 53 w 59"/>
                <a:gd name="T21" fmla="*/ 38 h 38"/>
                <a:gd name="T22" fmla="*/ 56 w 59"/>
                <a:gd name="T23" fmla="*/ 36 h 38"/>
                <a:gd name="T24" fmla="*/ 58 w 59"/>
                <a:gd name="T25" fmla="*/ 18 h 38"/>
                <a:gd name="T26" fmla="*/ 56 w 59"/>
                <a:gd name="T27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38">
                  <a:moveTo>
                    <a:pt x="56" y="15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4"/>
                    <a:pt x="45" y="13"/>
                  </a:cubicBezTo>
                  <a:cubicBezTo>
                    <a:pt x="44" y="6"/>
                    <a:pt x="37" y="0"/>
                    <a:pt x="29" y="0"/>
                  </a:cubicBezTo>
                  <a:cubicBezTo>
                    <a:pt x="21" y="0"/>
                    <a:pt x="15" y="6"/>
                    <a:pt x="13" y="13"/>
                  </a:cubicBezTo>
                  <a:cubicBezTo>
                    <a:pt x="13" y="14"/>
                    <a:pt x="13" y="15"/>
                    <a:pt x="1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7"/>
                    <a:pt x="4" y="38"/>
                    <a:pt x="6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4" y="38"/>
                    <a:pt x="56" y="37"/>
                    <a:pt x="56" y="36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6"/>
                    <a:pt x="58" y="15"/>
                    <a:pt x="5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49"/>
            <p:cNvSpPr>
              <a:spLocks/>
            </p:cNvSpPr>
            <p:nvPr/>
          </p:nvSpPr>
          <p:spPr bwMode="auto">
            <a:xfrm>
              <a:off x="2243138" y="46243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50"/>
            <p:cNvSpPr>
              <a:spLocks/>
            </p:cNvSpPr>
            <p:nvPr/>
          </p:nvSpPr>
          <p:spPr bwMode="auto">
            <a:xfrm>
              <a:off x="2243138" y="46751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4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Freeform 51"/>
            <p:cNvSpPr>
              <a:spLocks/>
            </p:cNvSpPr>
            <p:nvPr/>
          </p:nvSpPr>
          <p:spPr bwMode="auto">
            <a:xfrm>
              <a:off x="2243138" y="4724400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2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025651" y="4524375"/>
              <a:ext cx="388938" cy="293688"/>
            </a:xfrm>
            <a:custGeom>
              <a:avLst/>
              <a:gdLst>
                <a:gd name="T0" fmla="*/ 175 w 183"/>
                <a:gd name="T1" fmla="*/ 0 h 138"/>
                <a:gd name="T2" fmla="*/ 133 w 183"/>
                <a:gd name="T3" fmla="*/ 0 h 138"/>
                <a:gd name="T4" fmla="*/ 131 w 183"/>
                <a:gd name="T5" fmla="*/ 2 h 138"/>
                <a:gd name="T6" fmla="*/ 130 w 183"/>
                <a:gd name="T7" fmla="*/ 11 h 138"/>
                <a:gd name="T8" fmla="*/ 131 w 183"/>
                <a:gd name="T9" fmla="*/ 12 h 138"/>
                <a:gd name="T10" fmla="*/ 164 w 183"/>
                <a:gd name="T11" fmla="*/ 12 h 138"/>
                <a:gd name="T12" fmla="*/ 171 w 183"/>
                <a:gd name="T13" fmla="*/ 20 h 138"/>
                <a:gd name="T14" fmla="*/ 171 w 183"/>
                <a:gd name="T15" fmla="*/ 119 h 138"/>
                <a:gd name="T16" fmla="*/ 164 w 183"/>
                <a:gd name="T17" fmla="*/ 126 h 138"/>
                <a:gd name="T18" fmla="*/ 19 w 183"/>
                <a:gd name="T19" fmla="*/ 126 h 138"/>
                <a:gd name="T20" fmla="*/ 11 w 183"/>
                <a:gd name="T21" fmla="*/ 119 h 138"/>
                <a:gd name="T22" fmla="*/ 11 w 183"/>
                <a:gd name="T23" fmla="*/ 20 h 138"/>
                <a:gd name="T24" fmla="*/ 19 w 183"/>
                <a:gd name="T25" fmla="*/ 12 h 138"/>
                <a:gd name="T26" fmla="*/ 51 w 183"/>
                <a:gd name="T27" fmla="*/ 12 h 138"/>
                <a:gd name="T28" fmla="*/ 52 w 183"/>
                <a:gd name="T29" fmla="*/ 11 h 138"/>
                <a:gd name="T30" fmla="*/ 51 w 183"/>
                <a:gd name="T31" fmla="*/ 2 h 138"/>
                <a:gd name="T32" fmla="*/ 49 w 183"/>
                <a:gd name="T33" fmla="*/ 0 h 138"/>
                <a:gd name="T34" fmla="*/ 7 w 183"/>
                <a:gd name="T35" fmla="*/ 0 h 138"/>
                <a:gd name="T36" fmla="*/ 0 w 183"/>
                <a:gd name="T37" fmla="*/ 8 h 138"/>
                <a:gd name="T38" fmla="*/ 0 w 183"/>
                <a:gd name="T39" fmla="*/ 130 h 138"/>
                <a:gd name="T40" fmla="*/ 7 w 183"/>
                <a:gd name="T41" fmla="*/ 138 h 138"/>
                <a:gd name="T42" fmla="*/ 175 w 183"/>
                <a:gd name="T43" fmla="*/ 138 h 138"/>
                <a:gd name="T44" fmla="*/ 183 w 183"/>
                <a:gd name="T45" fmla="*/ 130 h 138"/>
                <a:gd name="T46" fmla="*/ 183 w 183"/>
                <a:gd name="T47" fmla="*/ 8 h 138"/>
                <a:gd name="T48" fmla="*/ 175 w 183"/>
                <a:gd name="T4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3" h="138">
                  <a:moveTo>
                    <a:pt x="175" y="0"/>
                  </a:moveTo>
                  <a:cubicBezTo>
                    <a:pt x="175" y="0"/>
                    <a:pt x="145" y="0"/>
                    <a:pt x="133" y="0"/>
                  </a:cubicBezTo>
                  <a:cubicBezTo>
                    <a:pt x="131" y="0"/>
                    <a:pt x="131" y="2"/>
                    <a:pt x="131" y="2"/>
                  </a:cubicBez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2"/>
                    <a:pt x="131" y="12"/>
                  </a:cubicBezTo>
                  <a:cubicBezTo>
                    <a:pt x="140" y="12"/>
                    <a:pt x="164" y="12"/>
                    <a:pt x="164" y="12"/>
                  </a:cubicBezTo>
                  <a:cubicBezTo>
                    <a:pt x="168" y="12"/>
                    <a:pt x="171" y="15"/>
                    <a:pt x="171" y="20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71" y="123"/>
                    <a:pt x="168" y="126"/>
                    <a:pt x="164" y="126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5" y="126"/>
                    <a:pt x="11" y="123"/>
                    <a:pt x="11" y="1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5"/>
                    <a:pt x="15" y="12"/>
                    <a:pt x="19" y="12"/>
                  </a:cubicBezTo>
                  <a:cubicBezTo>
                    <a:pt x="19" y="12"/>
                    <a:pt x="42" y="12"/>
                    <a:pt x="51" y="12"/>
                  </a:cubicBezTo>
                  <a:cubicBezTo>
                    <a:pt x="52" y="12"/>
                    <a:pt x="52" y="11"/>
                    <a:pt x="52" y="11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0" y="0"/>
                    <a:pt x="49" y="0"/>
                  </a:cubicBezTo>
                  <a:cubicBezTo>
                    <a:pt x="3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5"/>
                    <a:pt x="3" y="138"/>
                    <a:pt x="7" y="138"/>
                  </a:cubicBezTo>
                  <a:cubicBezTo>
                    <a:pt x="175" y="138"/>
                    <a:pt x="175" y="138"/>
                    <a:pt x="175" y="138"/>
                  </a:cubicBezTo>
                  <a:cubicBezTo>
                    <a:pt x="179" y="138"/>
                    <a:pt x="183" y="135"/>
                    <a:pt x="183" y="130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4"/>
                    <a:pt x="179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Oval 53"/>
            <p:cNvSpPr>
              <a:spLocks noChangeArrowheads="1"/>
            </p:cNvSpPr>
            <p:nvPr/>
          </p:nvSpPr>
          <p:spPr bwMode="auto">
            <a:xfrm>
              <a:off x="2116138" y="4603750"/>
              <a:ext cx="63500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2" name="Freeform 54"/>
            <p:cNvSpPr>
              <a:spLocks/>
            </p:cNvSpPr>
            <p:nvPr/>
          </p:nvSpPr>
          <p:spPr bwMode="auto">
            <a:xfrm>
              <a:off x="2085976" y="4675188"/>
              <a:ext cx="120650" cy="68263"/>
            </a:xfrm>
            <a:custGeom>
              <a:avLst/>
              <a:gdLst>
                <a:gd name="T0" fmla="*/ 57 w 57"/>
                <a:gd name="T1" fmla="*/ 31 h 32"/>
                <a:gd name="T2" fmla="*/ 47 w 57"/>
                <a:gd name="T3" fmla="*/ 5 h 32"/>
                <a:gd name="T4" fmla="*/ 41 w 57"/>
                <a:gd name="T5" fmla="*/ 0 h 32"/>
                <a:gd name="T6" fmla="*/ 40 w 57"/>
                <a:gd name="T7" fmla="*/ 0 h 32"/>
                <a:gd name="T8" fmla="*/ 37 w 57"/>
                <a:gd name="T9" fmla="*/ 0 h 32"/>
                <a:gd name="T10" fmla="*/ 20 w 57"/>
                <a:gd name="T11" fmla="*/ 0 h 32"/>
                <a:gd name="T12" fmla="*/ 18 w 57"/>
                <a:gd name="T13" fmla="*/ 0 h 32"/>
                <a:gd name="T14" fmla="*/ 17 w 57"/>
                <a:gd name="T15" fmla="*/ 0 h 32"/>
                <a:gd name="T16" fmla="*/ 11 w 57"/>
                <a:gd name="T17" fmla="*/ 5 h 32"/>
                <a:gd name="T18" fmla="*/ 1 w 57"/>
                <a:gd name="T19" fmla="*/ 31 h 32"/>
                <a:gd name="T20" fmla="*/ 2 w 57"/>
                <a:gd name="T21" fmla="*/ 32 h 32"/>
                <a:gd name="T22" fmla="*/ 56 w 57"/>
                <a:gd name="T23" fmla="*/ 32 h 32"/>
                <a:gd name="T24" fmla="*/ 57 w 57"/>
                <a:gd name="T25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2">
                  <a:moveTo>
                    <a:pt x="57" y="31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47" y="4"/>
                    <a:pt x="45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2" y="0"/>
                    <a:pt x="11" y="4"/>
                    <a:pt x="11" y="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0" y="32"/>
                    <a:pt x="2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1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3" name="Group 69"/>
          <p:cNvGrpSpPr/>
          <p:nvPr/>
        </p:nvGrpSpPr>
        <p:grpSpPr>
          <a:xfrm>
            <a:off x="8022623" y="3203267"/>
            <a:ext cx="320678" cy="303621"/>
            <a:chOff x="2700338" y="4484688"/>
            <a:chExt cx="447675" cy="423863"/>
          </a:xfrm>
          <a:solidFill>
            <a:schemeClr val="bg1"/>
          </a:solidFill>
        </p:grpSpPr>
        <p:sp>
          <p:nvSpPr>
            <p:cNvPr id="64" name="Freeform 55"/>
            <p:cNvSpPr>
              <a:spLocks/>
            </p:cNvSpPr>
            <p:nvPr/>
          </p:nvSpPr>
          <p:spPr bwMode="auto">
            <a:xfrm>
              <a:off x="2700338" y="4484688"/>
              <a:ext cx="447675" cy="423863"/>
            </a:xfrm>
            <a:custGeom>
              <a:avLst/>
              <a:gdLst>
                <a:gd name="T0" fmla="*/ 211 w 211"/>
                <a:gd name="T1" fmla="*/ 192 h 200"/>
                <a:gd name="T2" fmla="*/ 204 w 211"/>
                <a:gd name="T3" fmla="*/ 200 h 200"/>
                <a:gd name="T4" fmla="*/ 10 w 211"/>
                <a:gd name="T5" fmla="*/ 200 h 200"/>
                <a:gd name="T6" fmla="*/ 0 w 211"/>
                <a:gd name="T7" fmla="*/ 190 h 200"/>
                <a:gd name="T8" fmla="*/ 0 w 211"/>
                <a:gd name="T9" fmla="*/ 7 h 200"/>
                <a:gd name="T10" fmla="*/ 8 w 211"/>
                <a:gd name="T11" fmla="*/ 0 h 200"/>
                <a:gd name="T12" fmla="*/ 16 w 211"/>
                <a:gd name="T13" fmla="*/ 7 h 200"/>
                <a:gd name="T14" fmla="*/ 16 w 211"/>
                <a:gd name="T15" fmla="*/ 174 h 200"/>
                <a:gd name="T16" fmla="*/ 26 w 211"/>
                <a:gd name="T17" fmla="*/ 184 h 200"/>
                <a:gd name="T18" fmla="*/ 204 w 211"/>
                <a:gd name="T19" fmla="*/ 184 h 200"/>
                <a:gd name="T20" fmla="*/ 211 w 211"/>
                <a:gd name="T21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" h="200">
                  <a:moveTo>
                    <a:pt x="211" y="192"/>
                  </a:moveTo>
                  <a:cubicBezTo>
                    <a:pt x="211" y="196"/>
                    <a:pt x="210" y="200"/>
                    <a:pt x="204" y="200"/>
                  </a:cubicBezTo>
                  <a:cubicBezTo>
                    <a:pt x="10" y="200"/>
                    <a:pt x="10" y="200"/>
                    <a:pt x="10" y="200"/>
                  </a:cubicBezTo>
                  <a:cubicBezTo>
                    <a:pt x="5" y="200"/>
                    <a:pt x="0" y="196"/>
                    <a:pt x="0" y="1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"/>
                    <a:pt x="4" y="0"/>
                    <a:pt x="8" y="0"/>
                  </a:cubicBezTo>
                  <a:cubicBezTo>
                    <a:pt x="12" y="0"/>
                    <a:pt x="16" y="1"/>
                    <a:pt x="16" y="7"/>
                  </a:cubicBezTo>
                  <a:cubicBezTo>
                    <a:pt x="16" y="174"/>
                    <a:pt x="16" y="174"/>
                    <a:pt x="16" y="174"/>
                  </a:cubicBezTo>
                  <a:cubicBezTo>
                    <a:pt x="16" y="180"/>
                    <a:pt x="20" y="184"/>
                    <a:pt x="26" y="184"/>
                  </a:cubicBezTo>
                  <a:cubicBezTo>
                    <a:pt x="204" y="184"/>
                    <a:pt x="204" y="184"/>
                    <a:pt x="204" y="184"/>
                  </a:cubicBezTo>
                  <a:cubicBezTo>
                    <a:pt x="210" y="184"/>
                    <a:pt x="211" y="188"/>
                    <a:pt x="211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5" name="Freeform 56"/>
            <p:cNvSpPr>
              <a:spLocks/>
            </p:cNvSpPr>
            <p:nvPr/>
          </p:nvSpPr>
          <p:spPr bwMode="auto">
            <a:xfrm>
              <a:off x="2768601" y="4524375"/>
              <a:ext cx="347663" cy="300038"/>
            </a:xfrm>
            <a:custGeom>
              <a:avLst/>
              <a:gdLst>
                <a:gd name="T0" fmla="*/ 160 w 164"/>
                <a:gd name="T1" fmla="*/ 49 h 141"/>
                <a:gd name="T2" fmla="*/ 164 w 164"/>
                <a:gd name="T3" fmla="*/ 47 h 141"/>
                <a:gd name="T4" fmla="*/ 160 w 164"/>
                <a:gd name="T5" fmla="*/ 5 h 141"/>
                <a:gd name="T6" fmla="*/ 155 w 164"/>
                <a:gd name="T7" fmla="*/ 1 h 141"/>
                <a:gd name="T8" fmla="*/ 116 w 164"/>
                <a:gd name="T9" fmla="*/ 16 h 141"/>
                <a:gd name="T10" fmla="*/ 115 w 164"/>
                <a:gd name="T11" fmla="*/ 21 h 141"/>
                <a:gd name="T12" fmla="*/ 122 w 164"/>
                <a:gd name="T13" fmla="*/ 25 h 141"/>
                <a:gd name="T14" fmla="*/ 124 w 164"/>
                <a:gd name="T15" fmla="*/ 32 h 141"/>
                <a:gd name="T16" fmla="*/ 94 w 164"/>
                <a:gd name="T17" fmla="*/ 78 h 141"/>
                <a:gd name="T18" fmla="*/ 87 w 164"/>
                <a:gd name="T19" fmla="*/ 80 h 141"/>
                <a:gd name="T20" fmla="*/ 40 w 164"/>
                <a:gd name="T21" fmla="*/ 62 h 141"/>
                <a:gd name="T22" fmla="*/ 32 w 164"/>
                <a:gd name="T23" fmla="*/ 64 h 141"/>
                <a:gd name="T24" fmla="*/ 3 w 164"/>
                <a:gd name="T25" fmla="*/ 100 h 141"/>
                <a:gd name="T26" fmla="*/ 0 w 164"/>
                <a:gd name="T27" fmla="*/ 109 h 141"/>
                <a:gd name="T28" fmla="*/ 0 w 164"/>
                <a:gd name="T29" fmla="*/ 138 h 141"/>
                <a:gd name="T30" fmla="*/ 3 w 164"/>
                <a:gd name="T31" fmla="*/ 139 h 141"/>
                <a:gd name="T32" fmla="*/ 40 w 164"/>
                <a:gd name="T33" fmla="*/ 95 h 141"/>
                <a:gd name="T34" fmla="*/ 48 w 164"/>
                <a:gd name="T35" fmla="*/ 93 h 141"/>
                <a:gd name="T36" fmla="*/ 95 w 164"/>
                <a:gd name="T37" fmla="*/ 111 h 141"/>
                <a:gd name="T38" fmla="*/ 103 w 164"/>
                <a:gd name="T39" fmla="*/ 108 h 141"/>
                <a:gd name="T40" fmla="*/ 145 w 164"/>
                <a:gd name="T41" fmla="*/ 45 h 141"/>
                <a:gd name="T42" fmla="*/ 152 w 164"/>
                <a:gd name="T43" fmla="*/ 44 h 141"/>
                <a:gd name="T44" fmla="*/ 160 w 164"/>
                <a:gd name="T45" fmla="*/ 4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4" h="141">
                  <a:moveTo>
                    <a:pt x="160" y="49"/>
                  </a:moveTo>
                  <a:cubicBezTo>
                    <a:pt x="163" y="51"/>
                    <a:pt x="164" y="50"/>
                    <a:pt x="164" y="47"/>
                  </a:cubicBezTo>
                  <a:cubicBezTo>
                    <a:pt x="160" y="5"/>
                    <a:pt x="160" y="5"/>
                    <a:pt x="160" y="5"/>
                  </a:cubicBezTo>
                  <a:cubicBezTo>
                    <a:pt x="160" y="2"/>
                    <a:pt x="158" y="0"/>
                    <a:pt x="155" y="1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3" y="17"/>
                    <a:pt x="113" y="19"/>
                    <a:pt x="115" y="21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25" y="27"/>
                    <a:pt x="125" y="30"/>
                    <a:pt x="124" y="32"/>
                  </a:cubicBezTo>
                  <a:cubicBezTo>
                    <a:pt x="94" y="78"/>
                    <a:pt x="94" y="78"/>
                    <a:pt x="94" y="78"/>
                  </a:cubicBezTo>
                  <a:cubicBezTo>
                    <a:pt x="92" y="80"/>
                    <a:pt x="89" y="81"/>
                    <a:pt x="87" y="80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37" y="61"/>
                    <a:pt x="34" y="62"/>
                    <a:pt x="32" y="64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1" y="102"/>
                    <a:pt x="0" y="106"/>
                    <a:pt x="0" y="109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40"/>
                    <a:pt x="1" y="141"/>
                    <a:pt x="3" y="139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2" y="93"/>
                    <a:pt x="46" y="92"/>
                    <a:pt x="48" y="93"/>
                  </a:cubicBezTo>
                  <a:cubicBezTo>
                    <a:pt x="95" y="111"/>
                    <a:pt x="95" y="111"/>
                    <a:pt x="95" y="111"/>
                  </a:cubicBezTo>
                  <a:cubicBezTo>
                    <a:pt x="98" y="112"/>
                    <a:pt x="101" y="111"/>
                    <a:pt x="103" y="108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6" y="43"/>
                    <a:pt x="149" y="42"/>
                    <a:pt x="152" y="44"/>
                  </a:cubicBezTo>
                  <a:lnTo>
                    <a:pt x="160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6" name="Group 72"/>
          <p:cNvGrpSpPr/>
          <p:nvPr/>
        </p:nvGrpSpPr>
        <p:grpSpPr>
          <a:xfrm>
            <a:off x="8048166" y="4941288"/>
            <a:ext cx="324319" cy="378603"/>
            <a:chOff x="3497263" y="4408488"/>
            <a:chExt cx="369888" cy="431800"/>
          </a:xfrm>
          <a:solidFill>
            <a:schemeClr val="bg2"/>
          </a:solidFill>
        </p:grpSpPr>
        <p:sp>
          <p:nvSpPr>
            <p:cNvPr id="67" name="Freeform 57"/>
            <p:cNvSpPr>
              <a:spLocks/>
            </p:cNvSpPr>
            <p:nvPr/>
          </p:nvSpPr>
          <p:spPr bwMode="auto">
            <a:xfrm>
              <a:off x="3554413" y="4616450"/>
              <a:ext cx="74613" cy="182563"/>
            </a:xfrm>
            <a:custGeom>
              <a:avLst/>
              <a:gdLst>
                <a:gd name="T0" fmla="*/ 35 w 35"/>
                <a:gd name="T1" fmla="*/ 80 h 86"/>
                <a:gd name="T2" fmla="*/ 29 w 35"/>
                <a:gd name="T3" fmla="*/ 86 h 86"/>
                <a:gd name="T4" fmla="*/ 5 w 35"/>
                <a:gd name="T5" fmla="*/ 86 h 86"/>
                <a:gd name="T6" fmla="*/ 0 w 35"/>
                <a:gd name="T7" fmla="*/ 80 h 86"/>
                <a:gd name="T8" fmla="*/ 0 w 35"/>
                <a:gd name="T9" fmla="*/ 6 h 86"/>
                <a:gd name="T10" fmla="*/ 5 w 35"/>
                <a:gd name="T11" fmla="*/ 0 h 86"/>
                <a:gd name="T12" fmla="*/ 29 w 35"/>
                <a:gd name="T13" fmla="*/ 0 h 86"/>
                <a:gd name="T14" fmla="*/ 35 w 35"/>
                <a:gd name="T15" fmla="*/ 6 h 86"/>
                <a:gd name="T16" fmla="*/ 35 w 35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86">
                  <a:moveTo>
                    <a:pt x="35" y="80"/>
                  </a:moveTo>
                  <a:cubicBezTo>
                    <a:pt x="35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3736976" y="4651375"/>
              <a:ext cx="74613" cy="147638"/>
            </a:xfrm>
            <a:custGeom>
              <a:avLst/>
              <a:gdLst>
                <a:gd name="T0" fmla="*/ 35 w 35"/>
                <a:gd name="T1" fmla="*/ 63 h 69"/>
                <a:gd name="T2" fmla="*/ 29 w 35"/>
                <a:gd name="T3" fmla="*/ 69 h 69"/>
                <a:gd name="T4" fmla="*/ 5 w 35"/>
                <a:gd name="T5" fmla="*/ 69 h 69"/>
                <a:gd name="T6" fmla="*/ 0 w 35"/>
                <a:gd name="T7" fmla="*/ 63 h 69"/>
                <a:gd name="T8" fmla="*/ 0 w 35"/>
                <a:gd name="T9" fmla="*/ 6 h 69"/>
                <a:gd name="T10" fmla="*/ 5 w 35"/>
                <a:gd name="T11" fmla="*/ 0 h 69"/>
                <a:gd name="T12" fmla="*/ 29 w 35"/>
                <a:gd name="T13" fmla="*/ 0 h 69"/>
                <a:gd name="T14" fmla="*/ 35 w 35"/>
                <a:gd name="T15" fmla="*/ 6 h 69"/>
                <a:gd name="T16" fmla="*/ 35 w 35"/>
                <a:gd name="T17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69">
                  <a:moveTo>
                    <a:pt x="35" y="63"/>
                  </a:moveTo>
                  <a:cubicBezTo>
                    <a:pt x="35" y="66"/>
                    <a:pt x="32" y="69"/>
                    <a:pt x="29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2" y="69"/>
                    <a:pt x="0" y="66"/>
                    <a:pt x="0" y="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3646488" y="4567238"/>
              <a:ext cx="73025" cy="231775"/>
            </a:xfrm>
            <a:custGeom>
              <a:avLst/>
              <a:gdLst>
                <a:gd name="T0" fmla="*/ 35 w 35"/>
                <a:gd name="T1" fmla="*/ 103 h 109"/>
                <a:gd name="T2" fmla="*/ 29 w 35"/>
                <a:gd name="T3" fmla="*/ 109 h 109"/>
                <a:gd name="T4" fmla="*/ 5 w 35"/>
                <a:gd name="T5" fmla="*/ 109 h 109"/>
                <a:gd name="T6" fmla="*/ 0 w 35"/>
                <a:gd name="T7" fmla="*/ 103 h 109"/>
                <a:gd name="T8" fmla="*/ 0 w 35"/>
                <a:gd name="T9" fmla="*/ 6 h 109"/>
                <a:gd name="T10" fmla="*/ 5 w 35"/>
                <a:gd name="T11" fmla="*/ 0 h 109"/>
                <a:gd name="T12" fmla="*/ 29 w 35"/>
                <a:gd name="T13" fmla="*/ 0 h 109"/>
                <a:gd name="T14" fmla="*/ 35 w 35"/>
                <a:gd name="T15" fmla="*/ 6 h 109"/>
                <a:gd name="T16" fmla="*/ 35 w 35"/>
                <a:gd name="T17" fmla="*/ 10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09">
                  <a:moveTo>
                    <a:pt x="35" y="103"/>
                  </a:moveTo>
                  <a:cubicBezTo>
                    <a:pt x="35" y="106"/>
                    <a:pt x="32" y="109"/>
                    <a:pt x="29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2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0" name="Freeform 60"/>
            <p:cNvSpPr>
              <a:spLocks noEditPoints="1"/>
            </p:cNvSpPr>
            <p:nvPr/>
          </p:nvSpPr>
          <p:spPr bwMode="auto">
            <a:xfrm>
              <a:off x="3497263" y="4408488"/>
              <a:ext cx="369888" cy="431800"/>
            </a:xfrm>
            <a:custGeom>
              <a:avLst/>
              <a:gdLst>
                <a:gd name="T0" fmla="*/ 166 w 174"/>
                <a:gd name="T1" fmla="*/ 50 h 204"/>
                <a:gd name="T2" fmla="*/ 113 w 174"/>
                <a:gd name="T3" fmla="*/ 6 h 204"/>
                <a:gd name="T4" fmla="*/ 96 w 174"/>
                <a:gd name="T5" fmla="*/ 0 h 204"/>
                <a:gd name="T6" fmla="*/ 13 w 174"/>
                <a:gd name="T7" fmla="*/ 0 h 204"/>
                <a:gd name="T8" fmla="*/ 0 w 174"/>
                <a:gd name="T9" fmla="*/ 13 h 204"/>
                <a:gd name="T10" fmla="*/ 0 w 174"/>
                <a:gd name="T11" fmla="*/ 191 h 204"/>
                <a:gd name="T12" fmla="*/ 13 w 174"/>
                <a:gd name="T13" fmla="*/ 204 h 204"/>
                <a:gd name="T14" fmla="*/ 161 w 174"/>
                <a:gd name="T15" fmla="*/ 204 h 204"/>
                <a:gd name="T16" fmla="*/ 174 w 174"/>
                <a:gd name="T17" fmla="*/ 191 h 204"/>
                <a:gd name="T18" fmla="*/ 174 w 174"/>
                <a:gd name="T19" fmla="*/ 67 h 204"/>
                <a:gd name="T20" fmla="*/ 166 w 174"/>
                <a:gd name="T21" fmla="*/ 50 h 204"/>
                <a:gd name="T22" fmla="*/ 110 w 174"/>
                <a:gd name="T23" fmla="*/ 20 h 204"/>
                <a:gd name="T24" fmla="*/ 112 w 174"/>
                <a:gd name="T25" fmla="*/ 19 h 204"/>
                <a:gd name="T26" fmla="*/ 154 w 174"/>
                <a:gd name="T27" fmla="*/ 54 h 204"/>
                <a:gd name="T28" fmla="*/ 152 w 174"/>
                <a:gd name="T29" fmla="*/ 57 h 204"/>
                <a:gd name="T30" fmla="*/ 113 w 174"/>
                <a:gd name="T31" fmla="*/ 57 h 204"/>
                <a:gd name="T32" fmla="*/ 110 w 174"/>
                <a:gd name="T33" fmla="*/ 54 h 204"/>
                <a:gd name="T34" fmla="*/ 110 w 174"/>
                <a:gd name="T35" fmla="*/ 20 h 204"/>
                <a:gd name="T36" fmla="*/ 161 w 174"/>
                <a:gd name="T37" fmla="*/ 195 h 204"/>
                <a:gd name="T38" fmla="*/ 12 w 174"/>
                <a:gd name="T39" fmla="*/ 195 h 204"/>
                <a:gd name="T40" fmla="*/ 10 w 174"/>
                <a:gd name="T41" fmla="*/ 192 h 204"/>
                <a:gd name="T42" fmla="*/ 10 w 174"/>
                <a:gd name="T43" fmla="*/ 13 h 204"/>
                <a:gd name="T44" fmla="*/ 13 w 174"/>
                <a:gd name="T45" fmla="*/ 10 h 204"/>
                <a:gd name="T46" fmla="*/ 96 w 174"/>
                <a:gd name="T47" fmla="*/ 10 h 204"/>
                <a:gd name="T48" fmla="*/ 100 w 174"/>
                <a:gd name="T49" fmla="*/ 14 h 204"/>
                <a:gd name="T50" fmla="*/ 100 w 174"/>
                <a:gd name="T51" fmla="*/ 54 h 204"/>
                <a:gd name="T52" fmla="*/ 113 w 174"/>
                <a:gd name="T53" fmla="*/ 67 h 204"/>
                <a:gd name="T54" fmla="*/ 162 w 174"/>
                <a:gd name="T55" fmla="*/ 67 h 204"/>
                <a:gd name="T56" fmla="*/ 164 w 174"/>
                <a:gd name="T57" fmla="*/ 69 h 204"/>
                <a:gd name="T58" fmla="*/ 164 w 174"/>
                <a:gd name="T59" fmla="*/ 191 h 204"/>
                <a:gd name="T60" fmla="*/ 161 w 174"/>
                <a:gd name="T61" fmla="*/ 19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4" h="204">
                  <a:moveTo>
                    <a:pt x="166" y="50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09" y="3"/>
                    <a:pt x="102" y="0"/>
                    <a:pt x="9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"/>
                    <a:pt x="0" y="153"/>
                    <a:pt x="0" y="191"/>
                  </a:cubicBezTo>
                  <a:cubicBezTo>
                    <a:pt x="0" y="204"/>
                    <a:pt x="13" y="204"/>
                    <a:pt x="13" y="204"/>
                  </a:cubicBezTo>
                  <a:cubicBezTo>
                    <a:pt x="45" y="204"/>
                    <a:pt x="161" y="204"/>
                    <a:pt x="161" y="204"/>
                  </a:cubicBezTo>
                  <a:cubicBezTo>
                    <a:pt x="168" y="204"/>
                    <a:pt x="174" y="198"/>
                    <a:pt x="174" y="191"/>
                  </a:cubicBezTo>
                  <a:cubicBezTo>
                    <a:pt x="174" y="67"/>
                    <a:pt x="174" y="67"/>
                    <a:pt x="174" y="67"/>
                  </a:cubicBezTo>
                  <a:cubicBezTo>
                    <a:pt x="174" y="61"/>
                    <a:pt x="171" y="53"/>
                    <a:pt x="166" y="50"/>
                  </a:cubicBezTo>
                  <a:close/>
                  <a:moveTo>
                    <a:pt x="110" y="20"/>
                  </a:moveTo>
                  <a:cubicBezTo>
                    <a:pt x="110" y="16"/>
                    <a:pt x="112" y="19"/>
                    <a:pt x="112" y="19"/>
                  </a:cubicBezTo>
                  <a:cubicBezTo>
                    <a:pt x="154" y="54"/>
                    <a:pt x="154" y="54"/>
                    <a:pt x="154" y="54"/>
                  </a:cubicBezTo>
                  <a:cubicBezTo>
                    <a:pt x="154" y="54"/>
                    <a:pt x="157" y="57"/>
                    <a:pt x="152" y="57"/>
                  </a:cubicBezTo>
                  <a:cubicBezTo>
                    <a:pt x="142" y="57"/>
                    <a:pt x="113" y="57"/>
                    <a:pt x="113" y="57"/>
                  </a:cubicBezTo>
                  <a:cubicBezTo>
                    <a:pt x="111" y="57"/>
                    <a:pt x="110" y="56"/>
                    <a:pt x="110" y="54"/>
                  </a:cubicBezTo>
                  <a:cubicBezTo>
                    <a:pt x="110" y="54"/>
                    <a:pt x="110" y="28"/>
                    <a:pt x="110" y="20"/>
                  </a:cubicBezTo>
                  <a:close/>
                  <a:moveTo>
                    <a:pt x="161" y="195"/>
                  </a:moveTo>
                  <a:cubicBezTo>
                    <a:pt x="161" y="195"/>
                    <a:pt x="42" y="195"/>
                    <a:pt x="12" y="195"/>
                  </a:cubicBezTo>
                  <a:cubicBezTo>
                    <a:pt x="12" y="195"/>
                    <a:pt x="10" y="195"/>
                    <a:pt x="10" y="192"/>
                  </a:cubicBezTo>
                  <a:cubicBezTo>
                    <a:pt x="10" y="156"/>
                    <a:pt x="10" y="13"/>
                    <a:pt x="10" y="13"/>
                  </a:cubicBezTo>
                  <a:cubicBezTo>
                    <a:pt x="10" y="11"/>
                    <a:pt x="11" y="10"/>
                    <a:pt x="13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7" y="10"/>
                    <a:pt x="100" y="10"/>
                    <a:pt x="100" y="14"/>
                  </a:cubicBezTo>
                  <a:cubicBezTo>
                    <a:pt x="100" y="54"/>
                    <a:pt x="100" y="54"/>
                    <a:pt x="100" y="54"/>
                  </a:cubicBezTo>
                  <a:cubicBezTo>
                    <a:pt x="100" y="61"/>
                    <a:pt x="106" y="67"/>
                    <a:pt x="113" y="67"/>
                  </a:cubicBezTo>
                  <a:cubicBezTo>
                    <a:pt x="162" y="67"/>
                    <a:pt x="162" y="67"/>
                    <a:pt x="162" y="67"/>
                  </a:cubicBezTo>
                  <a:cubicBezTo>
                    <a:pt x="163" y="67"/>
                    <a:pt x="164" y="67"/>
                    <a:pt x="164" y="69"/>
                  </a:cubicBezTo>
                  <a:cubicBezTo>
                    <a:pt x="164" y="70"/>
                    <a:pt x="164" y="191"/>
                    <a:pt x="164" y="191"/>
                  </a:cubicBezTo>
                  <a:cubicBezTo>
                    <a:pt x="164" y="193"/>
                    <a:pt x="163" y="195"/>
                    <a:pt x="161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5813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"/>
          <p:cNvSpPr txBox="1">
            <a:spLocks/>
          </p:cNvSpPr>
          <p:nvPr/>
        </p:nvSpPr>
        <p:spPr>
          <a:xfrm>
            <a:off x="2261937" y="1189751"/>
            <a:ext cx="7928809" cy="8163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spc="100" dirty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TITLE IS HERE</a:t>
            </a:r>
          </a:p>
          <a:p>
            <a:pPr algn="ctr"/>
            <a:endParaRPr lang="en-US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652686" y="1874677"/>
            <a:ext cx="526983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ts val="1200"/>
              </a:spcBef>
            </a:pP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r>
              <a:rPr lang="en-US" altLang="ko-KR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 </a:t>
            </a:r>
            <a:r>
              <a:rPr lang="ko-KR" altLang="en-US" sz="1100" dirty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이곳에 내용을 넣어주세요</a:t>
            </a:r>
            <a:endParaRPr lang="en-US" sz="11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Poppins" panose="02000000000000000000" pitchFamily="2" charset="0"/>
            </a:endParaRPr>
          </a:p>
        </p:txBody>
      </p:sp>
      <p:grpSp>
        <p:nvGrpSpPr>
          <p:cNvPr id="29" name="Группа 28"/>
          <p:cNvGrpSpPr/>
          <p:nvPr/>
        </p:nvGrpSpPr>
        <p:grpSpPr>
          <a:xfrm>
            <a:off x="2085092" y="3196602"/>
            <a:ext cx="865839" cy="872801"/>
            <a:chOff x="2046180" y="3137582"/>
            <a:chExt cx="865839" cy="872801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2152936" y="3425608"/>
              <a:ext cx="59182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40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 </a:t>
              </a:r>
              <a:r>
                <a:rPr lang="en-US" sz="48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</a:t>
              </a:r>
              <a:endParaRPr lang="en-US" sz="4800" baseline="30000" dirty="0">
                <a:solidFill>
                  <a:schemeClr val="bg2">
                    <a:lumMod val="25000"/>
                  </a:schemeClr>
                </a:solidFill>
                <a:latin typeface="Pe-icon-7-stroke" pitchFamily="2" charset="0"/>
              </a:endParaRPr>
            </a:p>
          </p:txBody>
        </p:sp>
        <p:sp>
          <p:nvSpPr>
            <p:cNvPr id="4" name="Овал 3"/>
            <p:cNvSpPr/>
            <p:nvPr/>
          </p:nvSpPr>
          <p:spPr>
            <a:xfrm>
              <a:off x="2046180" y="3137582"/>
              <a:ext cx="865839" cy="865839"/>
            </a:xfrm>
            <a:prstGeom prst="ellips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/>
          <p:cNvGrpSpPr/>
          <p:nvPr/>
        </p:nvGrpSpPr>
        <p:grpSpPr>
          <a:xfrm>
            <a:off x="5621446" y="3188739"/>
            <a:ext cx="865839" cy="865839"/>
            <a:chOff x="5621446" y="3129719"/>
            <a:chExt cx="865839" cy="865839"/>
          </a:xfrm>
        </p:grpSpPr>
        <p:sp>
          <p:nvSpPr>
            <p:cNvPr id="14" name="Прямоугольник 13"/>
            <p:cNvSpPr/>
            <p:nvPr/>
          </p:nvSpPr>
          <p:spPr>
            <a:xfrm>
              <a:off x="5702185" y="3425608"/>
              <a:ext cx="585417" cy="50270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</a:t>
              </a:r>
              <a:endParaRPr lang="en-US" sz="4000" baseline="30000" dirty="0">
                <a:solidFill>
                  <a:schemeClr val="bg2">
                    <a:lumMod val="25000"/>
                  </a:schemeClr>
                </a:solidFill>
                <a:latin typeface="Pe-icon-7-stroke" pitchFamily="2" charset="0"/>
              </a:endParaRPr>
            </a:p>
          </p:txBody>
        </p:sp>
        <p:sp>
          <p:nvSpPr>
            <p:cNvPr id="24" name="Овал 23"/>
            <p:cNvSpPr/>
            <p:nvPr/>
          </p:nvSpPr>
          <p:spPr>
            <a:xfrm>
              <a:off x="5621446" y="3129719"/>
              <a:ext cx="865839" cy="865839"/>
            </a:xfrm>
            <a:prstGeom prst="ellips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" name="Группа 30"/>
          <p:cNvGrpSpPr/>
          <p:nvPr/>
        </p:nvGrpSpPr>
        <p:grpSpPr>
          <a:xfrm>
            <a:off x="9028279" y="3197447"/>
            <a:ext cx="894414" cy="865839"/>
            <a:chOff x="9067191" y="3138427"/>
            <a:chExt cx="894414" cy="865839"/>
          </a:xfrm>
        </p:grpSpPr>
        <p:sp>
          <p:nvSpPr>
            <p:cNvPr id="18" name="Прямоугольник 17"/>
            <p:cNvSpPr/>
            <p:nvPr/>
          </p:nvSpPr>
          <p:spPr>
            <a:xfrm>
              <a:off x="9067191" y="3430481"/>
              <a:ext cx="865839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>
                  <a:solidFill>
                    <a:schemeClr val="bg2">
                      <a:lumMod val="25000"/>
                    </a:schemeClr>
                  </a:solidFill>
                  <a:latin typeface="FontAwesome" pitchFamily="2" charset="0"/>
                </a:rPr>
                <a:t></a:t>
              </a:r>
              <a:endParaRPr lang="en-US" sz="2800" baseline="30000" dirty="0">
                <a:solidFill>
                  <a:schemeClr val="bg2">
                    <a:lumMod val="25000"/>
                  </a:schemeClr>
                </a:solidFill>
                <a:latin typeface="Pe-icon-7-stroke" pitchFamily="2" charset="0"/>
              </a:endParaRPr>
            </a:p>
          </p:txBody>
        </p:sp>
        <p:sp>
          <p:nvSpPr>
            <p:cNvPr id="25" name="Овал 24"/>
            <p:cNvSpPr/>
            <p:nvPr/>
          </p:nvSpPr>
          <p:spPr>
            <a:xfrm>
              <a:off x="9095766" y="3138427"/>
              <a:ext cx="865839" cy="865839"/>
            </a:xfrm>
            <a:prstGeom prst="ellipse">
              <a:avLst/>
            </a:prstGeom>
            <a:noFill/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7" name="Прямая соединительная линия 26"/>
          <p:cNvCxnSpPr/>
          <p:nvPr/>
        </p:nvCxnSpPr>
        <p:spPr>
          <a:xfrm>
            <a:off x="4284922" y="319660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/>
          <p:cNvCxnSpPr/>
          <p:nvPr/>
        </p:nvCxnSpPr>
        <p:spPr>
          <a:xfrm>
            <a:off x="7740501" y="319660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одзаголовок 2"/>
          <p:cNvSpPr txBox="1">
            <a:spLocks/>
          </p:cNvSpPr>
          <p:nvPr/>
        </p:nvSpPr>
        <p:spPr>
          <a:xfrm>
            <a:off x="4248592" y="882723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FontAwesome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16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16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19" name="Текст 11"/>
          <p:cNvSpPr txBox="1">
            <a:spLocks/>
          </p:cNvSpPr>
          <p:nvPr/>
        </p:nvSpPr>
        <p:spPr>
          <a:xfrm>
            <a:off x="931393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2" name="Текст 11"/>
          <p:cNvSpPr txBox="1">
            <a:spLocks/>
          </p:cNvSpPr>
          <p:nvPr/>
        </p:nvSpPr>
        <p:spPr>
          <a:xfrm>
            <a:off x="931392" y="4957974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3" name="Текст 11"/>
          <p:cNvSpPr txBox="1">
            <a:spLocks/>
          </p:cNvSpPr>
          <p:nvPr/>
        </p:nvSpPr>
        <p:spPr>
          <a:xfrm>
            <a:off x="4514855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4" name="Текст 11"/>
          <p:cNvSpPr txBox="1">
            <a:spLocks/>
          </p:cNvSpPr>
          <p:nvPr/>
        </p:nvSpPr>
        <p:spPr>
          <a:xfrm>
            <a:off x="4514854" y="4957974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7" name="Текст 11"/>
          <p:cNvSpPr txBox="1">
            <a:spLocks/>
          </p:cNvSpPr>
          <p:nvPr/>
        </p:nvSpPr>
        <p:spPr>
          <a:xfrm>
            <a:off x="7970435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ko-KR" altLang="en-US" sz="1200" b="1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제목을 넣어주세요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8" name="Текст 11"/>
          <p:cNvSpPr txBox="1">
            <a:spLocks/>
          </p:cNvSpPr>
          <p:nvPr/>
        </p:nvSpPr>
        <p:spPr>
          <a:xfrm>
            <a:off x="7970434" y="4957974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이곳에 내용을 넣어주세요 이곳에</a:t>
            </a:r>
            <a:endParaRPr lang="en-US" altLang="ko-KR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 algn="ctr">
              <a:lnSpc>
                <a:spcPct val="50000"/>
              </a:lnSpc>
            </a:pPr>
            <a:r>
              <a:rPr lang="ko-KR" altLang="en-US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내용을 넣어주세요</a:t>
            </a:r>
            <a:r>
              <a:rPr lang="en-US" altLang="ko-KR" sz="1100" kern="0" dirty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grpSp>
        <p:nvGrpSpPr>
          <p:cNvPr id="39" name="Group 61"/>
          <p:cNvGrpSpPr/>
          <p:nvPr/>
        </p:nvGrpSpPr>
        <p:grpSpPr>
          <a:xfrm>
            <a:off x="2312002" y="3444130"/>
            <a:ext cx="403465" cy="345827"/>
            <a:chOff x="2025651" y="4484688"/>
            <a:chExt cx="388938" cy="33337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0" name="Freeform 48"/>
            <p:cNvSpPr>
              <a:spLocks/>
            </p:cNvSpPr>
            <p:nvPr/>
          </p:nvSpPr>
          <p:spPr bwMode="auto">
            <a:xfrm>
              <a:off x="2157413" y="4484688"/>
              <a:ext cx="125413" cy="80963"/>
            </a:xfrm>
            <a:custGeom>
              <a:avLst/>
              <a:gdLst>
                <a:gd name="T0" fmla="*/ 56 w 59"/>
                <a:gd name="T1" fmla="*/ 15 h 38"/>
                <a:gd name="T2" fmla="*/ 46 w 59"/>
                <a:gd name="T3" fmla="*/ 15 h 38"/>
                <a:gd name="T4" fmla="*/ 45 w 59"/>
                <a:gd name="T5" fmla="*/ 13 h 38"/>
                <a:gd name="T6" fmla="*/ 29 w 59"/>
                <a:gd name="T7" fmla="*/ 0 h 38"/>
                <a:gd name="T8" fmla="*/ 13 w 59"/>
                <a:gd name="T9" fmla="*/ 13 h 38"/>
                <a:gd name="T10" fmla="*/ 12 w 59"/>
                <a:gd name="T11" fmla="*/ 15 h 38"/>
                <a:gd name="T12" fmla="*/ 2 w 59"/>
                <a:gd name="T13" fmla="*/ 15 h 38"/>
                <a:gd name="T14" fmla="*/ 0 w 59"/>
                <a:gd name="T15" fmla="*/ 18 h 38"/>
                <a:gd name="T16" fmla="*/ 2 w 59"/>
                <a:gd name="T17" fmla="*/ 36 h 38"/>
                <a:gd name="T18" fmla="*/ 6 w 59"/>
                <a:gd name="T19" fmla="*/ 38 h 38"/>
                <a:gd name="T20" fmla="*/ 53 w 59"/>
                <a:gd name="T21" fmla="*/ 38 h 38"/>
                <a:gd name="T22" fmla="*/ 56 w 59"/>
                <a:gd name="T23" fmla="*/ 36 h 38"/>
                <a:gd name="T24" fmla="*/ 58 w 59"/>
                <a:gd name="T25" fmla="*/ 18 h 38"/>
                <a:gd name="T26" fmla="*/ 56 w 59"/>
                <a:gd name="T27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38">
                  <a:moveTo>
                    <a:pt x="56" y="15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4"/>
                    <a:pt x="45" y="13"/>
                  </a:cubicBezTo>
                  <a:cubicBezTo>
                    <a:pt x="44" y="6"/>
                    <a:pt x="37" y="0"/>
                    <a:pt x="29" y="0"/>
                  </a:cubicBezTo>
                  <a:cubicBezTo>
                    <a:pt x="21" y="0"/>
                    <a:pt x="15" y="6"/>
                    <a:pt x="13" y="13"/>
                  </a:cubicBezTo>
                  <a:cubicBezTo>
                    <a:pt x="13" y="14"/>
                    <a:pt x="13" y="15"/>
                    <a:pt x="1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7"/>
                    <a:pt x="4" y="38"/>
                    <a:pt x="6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4" y="38"/>
                    <a:pt x="56" y="37"/>
                    <a:pt x="56" y="36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6"/>
                    <a:pt x="58" y="15"/>
                    <a:pt x="5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Freeform 49"/>
            <p:cNvSpPr>
              <a:spLocks/>
            </p:cNvSpPr>
            <p:nvPr/>
          </p:nvSpPr>
          <p:spPr bwMode="auto">
            <a:xfrm>
              <a:off x="2243138" y="46243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Freeform 50"/>
            <p:cNvSpPr>
              <a:spLocks/>
            </p:cNvSpPr>
            <p:nvPr/>
          </p:nvSpPr>
          <p:spPr bwMode="auto">
            <a:xfrm>
              <a:off x="2243138" y="46751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4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51"/>
            <p:cNvSpPr>
              <a:spLocks/>
            </p:cNvSpPr>
            <p:nvPr/>
          </p:nvSpPr>
          <p:spPr bwMode="auto">
            <a:xfrm>
              <a:off x="2243138" y="4724400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2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52"/>
            <p:cNvSpPr>
              <a:spLocks/>
            </p:cNvSpPr>
            <p:nvPr/>
          </p:nvSpPr>
          <p:spPr bwMode="auto">
            <a:xfrm>
              <a:off x="2025651" y="4524375"/>
              <a:ext cx="388938" cy="293688"/>
            </a:xfrm>
            <a:custGeom>
              <a:avLst/>
              <a:gdLst>
                <a:gd name="T0" fmla="*/ 175 w 183"/>
                <a:gd name="T1" fmla="*/ 0 h 138"/>
                <a:gd name="T2" fmla="*/ 133 w 183"/>
                <a:gd name="T3" fmla="*/ 0 h 138"/>
                <a:gd name="T4" fmla="*/ 131 w 183"/>
                <a:gd name="T5" fmla="*/ 2 h 138"/>
                <a:gd name="T6" fmla="*/ 130 w 183"/>
                <a:gd name="T7" fmla="*/ 11 h 138"/>
                <a:gd name="T8" fmla="*/ 131 w 183"/>
                <a:gd name="T9" fmla="*/ 12 h 138"/>
                <a:gd name="T10" fmla="*/ 164 w 183"/>
                <a:gd name="T11" fmla="*/ 12 h 138"/>
                <a:gd name="T12" fmla="*/ 171 w 183"/>
                <a:gd name="T13" fmla="*/ 20 h 138"/>
                <a:gd name="T14" fmla="*/ 171 w 183"/>
                <a:gd name="T15" fmla="*/ 119 h 138"/>
                <a:gd name="T16" fmla="*/ 164 w 183"/>
                <a:gd name="T17" fmla="*/ 126 h 138"/>
                <a:gd name="T18" fmla="*/ 19 w 183"/>
                <a:gd name="T19" fmla="*/ 126 h 138"/>
                <a:gd name="T20" fmla="*/ 11 w 183"/>
                <a:gd name="T21" fmla="*/ 119 h 138"/>
                <a:gd name="T22" fmla="*/ 11 w 183"/>
                <a:gd name="T23" fmla="*/ 20 h 138"/>
                <a:gd name="T24" fmla="*/ 19 w 183"/>
                <a:gd name="T25" fmla="*/ 12 h 138"/>
                <a:gd name="T26" fmla="*/ 51 w 183"/>
                <a:gd name="T27" fmla="*/ 12 h 138"/>
                <a:gd name="T28" fmla="*/ 52 w 183"/>
                <a:gd name="T29" fmla="*/ 11 h 138"/>
                <a:gd name="T30" fmla="*/ 51 w 183"/>
                <a:gd name="T31" fmla="*/ 2 h 138"/>
                <a:gd name="T32" fmla="*/ 49 w 183"/>
                <a:gd name="T33" fmla="*/ 0 h 138"/>
                <a:gd name="T34" fmla="*/ 7 w 183"/>
                <a:gd name="T35" fmla="*/ 0 h 138"/>
                <a:gd name="T36" fmla="*/ 0 w 183"/>
                <a:gd name="T37" fmla="*/ 8 h 138"/>
                <a:gd name="T38" fmla="*/ 0 w 183"/>
                <a:gd name="T39" fmla="*/ 130 h 138"/>
                <a:gd name="T40" fmla="*/ 7 w 183"/>
                <a:gd name="T41" fmla="*/ 138 h 138"/>
                <a:gd name="T42" fmla="*/ 175 w 183"/>
                <a:gd name="T43" fmla="*/ 138 h 138"/>
                <a:gd name="T44" fmla="*/ 183 w 183"/>
                <a:gd name="T45" fmla="*/ 130 h 138"/>
                <a:gd name="T46" fmla="*/ 183 w 183"/>
                <a:gd name="T47" fmla="*/ 8 h 138"/>
                <a:gd name="T48" fmla="*/ 175 w 183"/>
                <a:gd name="T4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3" h="138">
                  <a:moveTo>
                    <a:pt x="175" y="0"/>
                  </a:moveTo>
                  <a:cubicBezTo>
                    <a:pt x="175" y="0"/>
                    <a:pt x="145" y="0"/>
                    <a:pt x="133" y="0"/>
                  </a:cubicBezTo>
                  <a:cubicBezTo>
                    <a:pt x="131" y="0"/>
                    <a:pt x="131" y="2"/>
                    <a:pt x="131" y="2"/>
                  </a:cubicBez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2"/>
                    <a:pt x="131" y="12"/>
                  </a:cubicBezTo>
                  <a:cubicBezTo>
                    <a:pt x="140" y="12"/>
                    <a:pt x="164" y="12"/>
                    <a:pt x="164" y="12"/>
                  </a:cubicBezTo>
                  <a:cubicBezTo>
                    <a:pt x="168" y="12"/>
                    <a:pt x="171" y="15"/>
                    <a:pt x="171" y="20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71" y="123"/>
                    <a:pt x="168" y="126"/>
                    <a:pt x="164" y="126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5" y="126"/>
                    <a:pt x="11" y="123"/>
                    <a:pt x="11" y="1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5"/>
                    <a:pt x="15" y="12"/>
                    <a:pt x="19" y="12"/>
                  </a:cubicBezTo>
                  <a:cubicBezTo>
                    <a:pt x="19" y="12"/>
                    <a:pt x="42" y="12"/>
                    <a:pt x="51" y="12"/>
                  </a:cubicBezTo>
                  <a:cubicBezTo>
                    <a:pt x="52" y="12"/>
                    <a:pt x="52" y="11"/>
                    <a:pt x="52" y="11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0" y="0"/>
                    <a:pt x="49" y="0"/>
                  </a:cubicBezTo>
                  <a:cubicBezTo>
                    <a:pt x="3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5"/>
                    <a:pt x="3" y="138"/>
                    <a:pt x="7" y="138"/>
                  </a:cubicBezTo>
                  <a:cubicBezTo>
                    <a:pt x="175" y="138"/>
                    <a:pt x="175" y="138"/>
                    <a:pt x="175" y="138"/>
                  </a:cubicBezTo>
                  <a:cubicBezTo>
                    <a:pt x="179" y="138"/>
                    <a:pt x="183" y="135"/>
                    <a:pt x="183" y="130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4"/>
                    <a:pt x="179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Oval 53"/>
            <p:cNvSpPr>
              <a:spLocks noChangeArrowheads="1"/>
            </p:cNvSpPr>
            <p:nvPr/>
          </p:nvSpPr>
          <p:spPr bwMode="auto">
            <a:xfrm>
              <a:off x="2116138" y="4603750"/>
              <a:ext cx="63500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54"/>
            <p:cNvSpPr>
              <a:spLocks/>
            </p:cNvSpPr>
            <p:nvPr/>
          </p:nvSpPr>
          <p:spPr bwMode="auto">
            <a:xfrm>
              <a:off x="2085976" y="4675188"/>
              <a:ext cx="120650" cy="68263"/>
            </a:xfrm>
            <a:custGeom>
              <a:avLst/>
              <a:gdLst>
                <a:gd name="T0" fmla="*/ 57 w 57"/>
                <a:gd name="T1" fmla="*/ 31 h 32"/>
                <a:gd name="T2" fmla="*/ 47 w 57"/>
                <a:gd name="T3" fmla="*/ 5 h 32"/>
                <a:gd name="T4" fmla="*/ 41 w 57"/>
                <a:gd name="T5" fmla="*/ 0 h 32"/>
                <a:gd name="T6" fmla="*/ 40 w 57"/>
                <a:gd name="T7" fmla="*/ 0 h 32"/>
                <a:gd name="T8" fmla="*/ 37 w 57"/>
                <a:gd name="T9" fmla="*/ 0 h 32"/>
                <a:gd name="T10" fmla="*/ 20 w 57"/>
                <a:gd name="T11" fmla="*/ 0 h 32"/>
                <a:gd name="T12" fmla="*/ 18 w 57"/>
                <a:gd name="T13" fmla="*/ 0 h 32"/>
                <a:gd name="T14" fmla="*/ 17 w 57"/>
                <a:gd name="T15" fmla="*/ 0 h 32"/>
                <a:gd name="T16" fmla="*/ 11 w 57"/>
                <a:gd name="T17" fmla="*/ 5 h 32"/>
                <a:gd name="T18" fmla="*/ 1 w 57"/>
                <a:gd name="T19" fmla="*/ 31 h 32"/>
                <a:gd name="T20" fmla="*/ 2 w 57"/>
                <a:gd name="T21" fmla="*/ 32 h 32"/>
                <a:gd name="T22" fmla="*/ 56 w 57"/>
                <a:gd name="T23" fmla="*/ 32 h 32"/>
                <a:gd name="T24" fmla="*/ 57 w 57"/>
                <a:gd name="T25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2">
                  <a:moveTo>
                    <a:pt x="57" y="31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47" y="4"/>
                    <a:pt x="45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2" y="0"/>
                    <a:pt x="11" y="4"/>
                    <a:pt x="11" y="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0" y="32"/>
                    <a:pt x="2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1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47" name="Group 69"/>
          <p:cNvGrpSpPr/>
          <p:nvPr/>
        </p:nvGrpSpPr>
        <p:grpSpPr>
          <a:xfrm>
            <a:off x="5894026" y="3459443"/>
            <a:ext cx="320678" cy="303621"/>
            <a:chOff x="2700338" y="4484688"/>
            <a:chExt cx="447675" cy="423863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8" name="Freeform 55"/>
            <p:cNvSpPr>
              <a:spLocks/>
            </p:cNvSpPr>
            <p:nvPr/>
          </p:nvSpPr>
          <p:spPr bwMode="auto">
            <a:xfrm>
              <a:off x="2700338" y="4484688"/>
              <a:ext cx="447675" cy="423863"/>
            </a:xfrm>
            <a:custGeom>
              <a:avLst/>
              <a:gdLst>
                <a:gd name="T0" fmla="*/ 211 w 211"/>
                <a:gd name="T1" fmla="*/ 192 h 200"/>
                <a:gd name="T2" fmla="*/ 204 w 211"/>
                <a:gd name="T3" fmla="*/ 200 h 200"/>
                <a:gd name="T4" fmla="*/ 10 w 211"/>
                <a:gd name="T5" fmla="*/ 200 h 200"/>
                <a:gd name="T6" fmla="*/ 0 w 211"/>
                <a:gd name="T7" fmla="*/ 190 h 200"/>
                <a:gd name="T8" fmla="*/ 0 w 211"/>
                <a:gd name="T9" fmla="*/ 7 h 200"/>
                <a:gd name="T10" fmla="*/ 8 w 211"/>
                <a:gd name="T11" fmla="*/ 0 h 200"/>
                <a:gd name="T12" fmla="*/ 16 w 211"/>
                <a:gd name="T13" fmla="*/ 7 h 200"/>
                <a:gd name="T14" fmla="*/ 16 w 211"/>
                <a:gd name="T15" fmla="*/ 174 h 200"/>
                <a:gd name="T16" fmla="*/ 26 w 211"/>
                <a:gd name="T17" fmla="*/ 184 h 200"/>
                <a:gd name="T18" fmla="*/ 204 w 211"/>
                <a:gd name="T19" fmla="*/ 184 h 200"/>
                <a:gd name="T20" fmla="*/ 211 w 211"/>
                <a:gd name="T21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" h="200">
                  <a:moveTo>
                    <a:pt x="211" y="192"/>
                  </a:moveTo>
                  <a:cubicBezTo>
                    <a:pt x="211" y="196"/>
                    <a:pt x="210" y="200"/>
                    <a:pt x="204" y="200"/>
                  </a:cubicBezTo>
                  <a:cubicBezTo>
                    <a:pt x="10" y="200"/>
                    <a:pt x="10" y="200"/>
                    <a:pt x="10" y="200"/>
                  </a:cubicBezTo>
                  <a:cubicBezTo>
                    <a:pt x="5" y="200"/>
                    <a:pt x="0" y="196"/>
                    <a:pt x="0" y="1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"/>
                    <a:pt x="4" y="0"/>
                    <a:pt x="8" y="0"/>
                  </a:cubicBezTo>
                  <a:cubicBezTo>
                    <a:pt x="12" y="0"/>
                    <a:pt x="16" y="1"/>
                    <a:pt x="16" y="7"/>
                  </a:cubicBezTo>
                  <a:cubicBezTo>
                    <a:pt x="16" y="174"/>
                    <a:pt x="16" y="174"/>
                    <a:pt x="16" y="174"/>
                  </a:cubicBezTo>
                  <a:cubicBezTo>
                    <a:pt x="16" y="180"/>
                    <a:pt x="20" y="184"/>
                    <a:pt x="26" y="184"/>
                  </a:cubicBezTo>
                  <a:cubicBezTo>
                    <a:pt x="204" y="184"/>
                    <a:pt x="204" y="184"/>
                    <a:pt x="204" y="184"/>
                  </a:cubicBezTo>
                  <a:cubicBezTo>
                    <a:pt x="210" y="184"/>
                    <a:pt x="211" y="188"/>
                    <a:pt x="211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56"/>
            <p:cNvSpPr>
              <a:spLocks/>
            </p:cNvSpPr>
            <p:nvPr/>
          </p:nvSpPr>
          <p:spPr bwMode="auto">
            <a:xfrm>
              <a:off x="2768601" y="4524375"/>
              <a:ext cx="347663" cy="300038"/>
            </a:xfrm>
            <a:custGeom>
              <a:avLst/>
              <a:gdLst>
                <a:gd name="T0" fmla="*/ 160 w 164"/>
                <a:gd name="T1" fmla="*/ 49 h 141"/>
                <a:gd name="T2" fmla="*/ 164 w 164"/>
                <a:gd name="T3" fmla="*/ 47 h 141"/>
                <a:gd name="T4" fmla="*/ 160 w 164"/>
                <a:gd name="T5" fmla="*/ 5 h 141"/>
                <a:gd name="T6" fmla="*/ 155 w 164"/>
                <a:gd name="T7" fmla="*/ 1 h 141"/>
                <a:gd name="T8" fmla="*/ 116 w 164"/>
                <a:gd name="T9" fmla="*/ 16 h 141"/>
                <a:gd name="T10" fmla="*/ 115 w 164"/>
                <a:gd name="T11" fmla="*/ 21 h 141"/>
                <a:gd name="T12" fmla="*/ 122 w 164"/>
                <a:gd name="T13" fmla="*/ 25 h 141"/>
                <a:gd name="T14" fmla="*/ 124 w 164"/>
                <a:gd name="T15" fmla="*/ 32 h 141"/>
                <a:gd name="T16" fmla="*/ 94 w 164"/>
                <a:gd name="T17" fmla="*/ 78 h 141"/>
                <a:gd name="T18" fmla="*/ 87 w 164"/>
                <a:gd name="T19" fmla="*/ 80 h 141"/>
                <a:gd name="T20" fmla="*/ 40 w 164"/>
                <a:gd name="T21" fmla="*/ 62 h 141"/>
                <a:gd name="T22" fmla="*/ 32 w 164"/>
                <a:gd name="T23" fmla="*/ 64 h 141"/>
                <a:gd name="T24" fmla="*/ 3 w 164"/>
                <a:gd name="T25" fmla="*/ 100 h 141"/>
                <a:gd name="T26" fmla="*/ 0 w 164"/>
                <a:gd name="T27" fmla="*/ 109 h 141"/>
                <a:gd name="T28" fmla="*/ 0 w 164"/>
                <a:gd name="T29" fmla="*/ 138 h 141"/>
                <a:gd name="T30" fmla="*/ 3 w 164"/>
                <a:gd name="T31" fmla="*/ 139 h 141"/>
                <a:gd name="T32" fmla="*/ 40 w 164"/>
                <a:gd name="T33" fmla="*/ 95 h 141"/>
                <a:gd name="T34" fmla="*/ 48 w 164"/>
                <a:gd name="T35" fmla="*/ 93 h 141"/>
                <a:gd name="T36" fmla="*/ 95 w 164"/>
                <a:gd name="T37" fmla="*/ 111 h 141"/>
                <a:gd name="T38" fmla="*/ 103 w 164"/>
                <a:gd name="T39" fmla="*/ 108 h 141"/>
                <a:gd name="T40" fmla="*/ 145 w 164"/>
                <a:gd name="T41" fmla="*/ 45 h 141"/>
                <a:gd name="T42" fmla="*/ 152 w 164"/>
                <a:gd name="T43" fmla="*/ 44 h 141"/>
                <a:gd name="T44" fmla="*/ 160 w 164"/>
                <a:gd name="T45" fmla="*/ 4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4" h="141">
                  <a:moveTo>
                    <a:pt x="160" y="49"/>
                  </a:moveTo>
                  <a:cubicBezTo>
                    <a:pt x="163" y="51"/>
                    <a:pt x="164" y="50"/>
                    <a:pt x="164" y="47"/>
                  </a:cubicBezTo>
                  <a:cubicBezTo>
                    <a:pt x="160" y="5"/>
                    <a:pt x="160" y="5"/>
                    <a:pt x="160" y="5"/>
                  </a:cubicBezTo>
                  <a:cubicBezTo>
                    <a:pt x="160" y="2"/>
                    <a:pt x="158" y="0"/>
                    <a:pt x="155" y="1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3" y="17"/>
                    <a:pt x="113" y="19"/>
                    <a:pt x="115" y="21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25" y="27"/>
                    <a:pt x="125" y="30"/>
                    <a:pt x="124" y="32"/>
                  </a:cubicBezTo>
                  <a:cubicBezTo>
                    <a:pt x="94" y="78"/>
                    <a:pt x="94" y="78"/>
                    <a:pt x="94" y="78"/>
                  </a:cubicBezTo>
                  <a:cubicBezTo>
                    <a:pt x="92" y="80"/>
                    <a:pt x="89" y="81"/>
                    <a:pt x="87" y="80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37" y="61"/>
                    <a:pt x="34" y="62"/>
                    <a:pt x="32" y="64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1" y="102"/>
                    <a:pt x="0" y="106"/>
                    <a:pt x="0" y="109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40"/>
                    <a:pt x="1" y="141"/>
                    <a:pt x="3" y="139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2" y="93"/>
                    <a:pt x="46" y="92"/>
                    <a:pt x="48" y="93"/>
                  </a:cubicBezTo>
                  <a:cubicBezTo>
                    <a:pt x="95" y="111"/>
                    <a:pt x="95" y="111"/>
                    <a:pt x="95" y="111"/>
                  </a:cubicBezTo>
                  <a:cubicBezTo>
                    <a:pt x="98" y="112"/>
                    <a:pt x="101" y="111"/>
                    <a:pt x="103" y="108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6" y="43"/>
                    <a:pt x="149" y="42"/>
                    <a:pt x="152" y="44"/>
                  </a:cubicBezTo>
                  <a:lnTo>
                    <a:pt x="160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50" name="Group 72"/>
          <p:cNvGrpSpPr/>
          <p:nvPr/>
        </p:nvGrpSpPr>
        <p:grpSpPr>
          <a:xfrm>
            <a:off x="9345963" y="3421762"/>
            <a:ext cx="324319" cy="378603"/>
            <a:chOff x="3497263" y="4408488"/>
            <a:chExt cx="369888" cy="4318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51" name="Freeform 57"/>
            <p:cNvSpPr>
              <a:spLocks/>
            </p:cNvSpPr>
            <p:nvPr/>
          </p:nvSpPr>
          <p:spPr bwMode="auto">
            <a:xfrm>
              <a:off x="3554413" y="4616450"/>
              <a:ext cx="74613" cy="182563"/>
            </a:xfrm>
            <a:custGeom>
              <a:avLst/>
              <a:gdLst>
                <a:gd name="T0" fmla="*/ 35 w 35"/>
                <a:gd name="T1" fmla="*/ 80 h 86"/>
                <a:gd name="T2" fmla="*/ 29 w 35"/>
                <a:gd name="T3" fmla="*/ 86 h 86"/>
                <a:gd name="T4" fmla="*/ 5 w 35"/>
                <a:gd name="T5" fmla="*/ 86 h 86"/>
                <a:gd name="T6" fmla="*/ 0 w 35"/>
                <a:gd name="T7" fmla="*/ 80 h 86"/>
                <a:gd name="T8" fmla="*/ 0 w 35"/>
                <a:gd name="T9" fmla="*/ 6 h 86"/>
                <a:gd name="T10" fmla="*/ 5 w 35"/>
                <a:gd name="T11" fmla="*/ 0 h 86"/>
                <a:gd name="T12" fmla="*/ 29 w 35"/>
                <a:gd name="T13" fmla="*/ 0 h 86"/>
                <a:gd name="T14" fmla="*/ 35 w 35"/>
                <a:gd name="T15" fmla="*/ 6 h 86"/>
                <a:gd name="T16" fmla="*/ 35 w 35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86">
                  <a:moveTo>
                    <a:pt x="35" y="80"/>
                  </a:moveTo>
                  <a:cubicBezTo>
                    <a:pt x="35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Freeform 58"/>
            <p:cNvSpPr>
              <a:spLocks/>
            </p:cNvSpPr>
            <p:nvPr/>
          </p:nvSpPr>
          <p:spPr bwMode="auto">
            <a:xfrm>
              <a:off x="3736976" y="4651375"/>
              <a:ext cx="74613" cy="147638"/>
            </a:xfrm>
            <a:custGeom>
              <a:avLst/>
              <a:gdLst>
                <a:gd name="T0" fmla="*/ 35 w 35"/>
                <a:gd name="T1" fmla="*/ 63 h 69"/>
                <a:gd name="T2" fmla="*/ 29 w 35"/>
                <a:gd name="T3" fmla="*/ 69 h 69"/>
                <a:gd name="T4" fmla="*/ 5 w 35"/>
                <a:gd name="T5" fmla="*/ 69 h 69"/>
                <a:gd name="T6" fmla="*/ 0 w 35"/>
                <a:gd name="T7" fmla="*/ 63 h 69"/>
                <a:gd name="T8" fmla="*/ 0 w 35"/>
                <a:gd name="T9" fmla="*/ 6 h 69"/>
                <a:gd name="T10" fmla="*/ 5 w 35"/>
                <a:gd name="T11" fmla="*/ 0 h 69"/>
                <a:gd name="T12" fmla="*/ 29 w 35"/>
                <a:gd name="T13" fmla="*/ 0 h 69"/>
                <a:gd name="T14" fmla="*/ 35 w 35"/>
                <a:gd name="T15" fmla="*/ 6 h 69"/>
                <a:gd name="T16" fmla="*/ 35 w 35"/>
                <a:gd name="T17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69">
                  <a:moveTo>
                    <a:pt x="35" y="63"/>
                  </a:moveTo>
                  <a:cubicBezTo>
                    <a:pt x="35" y="66"/>
                    <a:pt x="32" y="69"/>
                    <a:pt x="29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2" y="69"/>
                    <a:pt x="0" y="66"/>
                    <a:pt x="0" y="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Freeform 59"/>
            <p:cNvSpPr>
              <a:spLocks/>
            </p:cNvSpPr>
            <p:nvPr/>
          </p:nvSpPr>
          <p:spPr bwMode="auto">
            <a:xfrm>
              <a:off x="3646488" y="4567238"/>
              <a:ext cx="73025" cy="231775"/>
            </a:xfrm>
            <a:custGeom>
              <a:avLst/>
              <a:gdLst>
                <a:gd name="T0" fmla="*/ 35 w 35"/>
                <a:gd name="T1" fmla="*/ 103 h 109"/>
                <a:gd name="T2" fmla="*/ 29 w 35"/>
                <a:gd name="T3" fmla="*/ 109 h 109"/>
                <a:gd name="T4" fmla="*/ 5 w 35"/>
                <a:gd name="T5" fmla="*/ 109 h 109"/>
                <a:gd name="T6" fmla="*/ 0 w 35"/>
                <a:gd name="T7" fmla="*/ 103 h 109"/>
                <a:gd name="T8" fmla="*/ 0 w 35"/>
                <a:gd name="T9" fmla="*/ 6 h 109"/>
                <a:gd name="T10" fmla="*/ 5 w 35"/>
                <a:gd name="T11" fmla="*/ 0 h 109"/>
                <a:gd name="T12" fmla="*/ 29 w 35"/>
                <a:gd name="T13" fmla="*/ 0 h 109"/>
                <a:gd name="T14" fmla="*/ 35 w 35"/>
                <a:gd name="T15" fmla="*/ 6 h 109"/>
                <a:gd name="T16" fmla="*/ 35 w 35"/>
                <a:gd name="T17" fmla="*/ 10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09">
                  <a:moveTo>
                    <a:pt x="35" y="103"/>
                  </a:moveTo>
                  <a:cubicBezTo>
                    <a:pt x="35" y="106"/>
                    <a:pt x="32" y="109"/>
                    <a:pt x="29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2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Freeform 60"/>
            <p:cNvSpPr>
              <a:spLocks noEditPoints="1"/>
            </p:cNvSpPr>
            <p:nvPr/>
          </p:nvSpPr>
          <p:spPr bwMode="auto">
            <a:xfrm>
              <a:off x="3497263" y="4408488"/>
              <a:ext cx="369888" cy="431800"/>
            </a:xfrm>
            <a:custGeom>
              <a:avLst/>
              <a:gdLst>
                <a:gd name="T0" fmla="*/ 166 w 174"/>
                <a:gd name="T1" fmla="*/ 50 h 204"/>
                <a:gd name="T2" fmla="*/ 113 w 174"/>
                <a:gd name="T3" fmla="*/ 6 h 204"/>
                <a:gd name="T4" fmla="*/ 96 w 174"/>
                <a:gd name="T5" fmla="*/ 0 h 204"/>
                <a:gd name="T6" fmla="*/ 13 w 174"/>
                <a:gd name="T7" fmla="*/ 0 h 204"/>
                <a:gd name="T8" fmla="*/ 0 w 174"/>
                <a:gd name="T9" fmla="*/ 13 h 204"/>
                <a:gd name="T10" fmla="*/ 0 w 174"/>
                <a:gd name="T11" fmla="*/ 191 h 204"/>
                <a:gd name="T12" fmla="*/ 13 w 174"/>
                <a:gd name="T13" fmla="*/ 204 h 204"/>
                <a:gd name="T14" fmla="*/ 161 w 174"/>
                <a:gd name="T15" fmla="*/ 204 h 204"/>
                <a:gd name="T16" fmla="*/ 174 w 174"/>
                <a:gd name="T17" fmla="*/ 191 h 204"/>
                <a:gd name="T18" fmla="*/ 174 w 174"/>
                <a:gd name="T19" fmla="*/ 67 h 204"/>
                <a:gd name="T20" fmla="*/ 166 w 174"/>
                <a:gd name="T21" fmla="*/ 50 h 204"/>
                <a:gd name="T22" fmla="*/ 110 w 174"/>
                <a:gd name="T23" fmla="*/ 20 h 204"/>
                <a:gd name="T24" fmla="*/ 112 w 174"/>
                <a:gd name="T25" fmla="*/ 19 h 204"/>
                <a:gd name="T26" fmla="*/ 154 w 174"/>
                <a:gd name="T27" fmla="*/ 54 h 204"/>
                <a:gd name="T28" fmla="*/ 152 w 174"/>
                <a:gd name="T29" fmla="*/ 57 h 204"/>
                <a:gd name="T30" fmla="*/ 113 w 174"/>
                <a:gd name="T31" fmla="*/ 57 h 204"/>
                <a:gd name="T32" fmla="*/ 110 w 174"/>
                <a:gd name="T33" fmla="*/ 54 h 204"/>
                <a:gd name="T34" fmla="*/ 110 w 174"/>
                <a:gd name="T35" fmla="*/ 20 h 204"/>
                <a:gd name="T36" fmla="*/ 161 w 174"/>
                <a:gd name="T37" fmla="*/ 195 h 204"/>
                <a:gd name="T38" fmla="*/ 12 w 174"/>
                <a:gd name="T39" fmla="*/ 195 h 204"/>
                <a:gd name="T40" fmla="*/ 10 w 174"/>
                <a:gd name="T41" fmla="*/ 192 h 204"/>
                <a:gd name="T42" fmla="*/ 10 w 174"/>
                <a:gd name="T43" fmla="*/ 13 h 204"/>
                <a:gd name="T44" fmla="*/ 13 w 174"/>
                <a:gd name="T45" fmla="*/ 10 h 204"/>
                <a:gd name="T46" fmla="*/ 96 w 174"/>
                <a:gd name="T47" fmla="*/ 10 h 204"/>
                <a:gd name="T48" fmla="*/ 100 w 174"/>
                <a:gd name="T49" fmla="*/ 14 h 204"/>
                <a:gd name="T50" fmla="*/ 100 w 174"/>
                <a:gd name="T51" fmla="*/ 54 h 204"/>
                <a:gd name="T52" fmla="*/ 113 w 174"/>
                <a:gd name="T53" fmla="*/ 67 h 204"/>
                <a:gd name="T54" fmla="*/ 162 w 174"/>
                <a:gd name="T55" fmla="*/ 67 h 204"/>
                <a:gd name="T56" fmla="*/ 164 w 174"/>
                <a:gd name="T57" fmla="*/ 69 h 204"/>
                <a:gd name="T58" fmla="*/ 164 w 174"/>
                <a:gd name="T59" fmla="*/ 191 h 204"/>
                <a:gd name="T60" fmla="*/ 161 w 174"/>
                <a:gd name="T61" fmla="*/ 19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4" h="204">
                  <a:moveTo>
                    <a:pt x="166" y="50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09" y="3"/>
                    <a:pt x="102" y="0"/>
                    <a:pt x="9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"/>
                    <a:pt x="0" y="153"/>
                    <a:pt x="0" y="191"/>
                  </a:cubicBezTo>
                  <a:cubicBezTo>
                    <a:pt x="0" y="204"/>
                    <a:pt x="13" y="204"/>
                    <a:pt x="13" y="204"/>
                  </a:cubicBezTo>
                  <a:cubicBezTo>
                    <a:pt x="45" y="204"/>
                    <a:pt x="161" y="204"/>
                    <a:pt x="161" y="204"/>
                  </a:cubicBezTo>
                  <a:cubicBezTo>
                    <a:pt x="168" y="204"/>
                    <a:pt x="174" y="198"/>
                    <a:pt x="174" y="191"/>
                  </a:cubicBezTo>
                  <a:cubicBezTo>
                    <a:pt x="174" y="67"/>
                    <a:pt x="174" y="67"/>
                    <a:pt x="174" y="67"/>
                  </a:cubicBezTo>
                  <a:cubicBezTo>
                    <a:pt x="174" y="61"/>
                    <a:pt x="171" y="53"/>
                    <a:pt x="166" y="50"/>
                  </a:cubicBezTo>
                  <a:close/>
                  <a:moveTo>
                    <a:pt x="110" y="20"/>
                  </a:moveTo>
                  <a:cubicBezTo>
                    <a:pt x="110" y="16"/>
                    <a:pt x="112" y="19"/>
                    <a:pt x="112" y="19"/>
                  </a:cubicBezTo>
                  <a:cubicBezTo>
                    <a:pt x="154" y="54"/>
                    <a:pt x="154" y="54"/>
                    <a:pt x="154" y="54"/>
                  </a:cubicBezTo>
                  <a:cubicBezTo>
                    <a:pt x="154" y="54"/>
                    <a:pt x="157" y="57"/>
                    <a:pt x="152" y="57"/>
                  </a:cubicBezTo>
                  <a:cubicBezTo>
                    <a:pt x="142" y="57"/>
                    <a:pt x="113" y="57"/>
                    <a:pt x="113" y="57"/>
                  </a:cubicBezTo>
                  <a:cubicBezTo>
                    <a:pt x="111" y="57"/>
                    <a:pt x="110" y="56"/>
                    <a:pt x="110" y="54"/>
                  </a:cubicBezTo>
                  <a:cubicBezTo>
                    <a:pt x="110" y="54"/>
                    <a:pt x="110" y="28"/>
                    <a:pt x="110" y="20"/>
                  </a:cubicBezTo>
                  <a:close/>
                  <a:moveTo>
                    <a:pt x="161" y="195"/>
                  </a:moveTo>
                  <a:cubicBezTo>
                    <a:pt x="161" y="195"/>
                    <a:pt x="42" y="195"/>
                    <a:pt x="12" y="195"/>
                  </a:cubicBezTo>
                  <a:cubicBezTo>
                    <a:pt x="12" y="195"/>
                    <a:pt x="10" y="195"/>
                    <a:pt x="10" y="192"/>
                  </a:cubicBezTo>
                  <a:cubicBezTo>
                    <a:pt x="10" y="156"/>
                    <a:pt x="10" y="13"/>
                    <a:pt x="10" y="13"/>
                  </a:cubicBezTo>
                  <a:cubicBezTo>
                    <a:pt x="10" y="11"/>
                    <a:pt x="11" y="10"/>
                    <a:pt x="13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7" y="10"/>
                    <a:pt x="100" y="10"/>
                    <a:pt x="100" y="14"/>
                  </a:cubicBezTo>
                  <a:cubicBezTo>
                    <a:pt x="100" y="54"/>
                    <a:pt x="100" y="54"/>
                    <a:pt x="100" y="54"/>
                  </a:cubicBezTo>
                  <a:cubicBezTo>
                    <a:pt x="100" y="61"/>
                    <a:pt x="106" y="67"/>
                    <a:pt x="113" y="67"/>
                  </a:cubicBezTo>
                  <a:cubicBezTo>
                    <a:pt x="162" y="67"/>
                    <a:pt x="162" y="67"/>
                    <a:pt x="162" y="67"/>
                  </a:cubicBezTo>
                  <a:cubicBezTo>
                    <a:pt x="163" y="67"/>
                    <a:pt x="164" y="67"/>
                    <a:pt x="164" y="69"/>
                  </a:cubicBezTo>
                  <a:cubicBezTo>
                    <a:pt x="164" y="70"/>
                    <a:pt x="164" y="191"/>
                    <a:pt x="164" y="191"/>
                  </a:cubicBezTo>
                  <a:cubicBezTo>
                    <a:pt x="164" y="193"/>
                    <a:pt x="163" y="195"/>
                    <a:pt x="161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41101444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1999" cy="6857999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216341" y="3259228"/>
            <a:ext cx="5759319" cy="65714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spc="100" dirty="0"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THANK YOU</a:t>
            </a:r>
            <a:endParaRPr lang="en-US" sz="4800" b="1" spc="100" dirty="0"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4118251" y="3820838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200" i="1" dirty="0"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2000" i="1" dirty="0">
                <a:latin typeface="FontAwesome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1600" i="1" dirty="0"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Presentation Template</a:t>
            </a:r>
            <a:endParaRPr lang="ru-RU" sz="1600" i="1" dirty="0"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76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13311</TotalTime>
  <Words>196</Words>
  <Application>Microsoft Office PowerPoint</Application>
  <PresentationFormat>와이드스크린</PresentationFormat>
  <Paragraphs>61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0" baseType="lpstr">
      <vt:lpstr>Adobe Caslon Pro</vt:lpstr>
      <vt:lpstr>FontAwesome</vt:lpstr>
      <vt:lpstr>Lato</vt:lpstr>
      <vt:lpstr>Linux Libertine</vt:lpstr>
      <vt:lpstr>Nixie</vt:lpstr>
      <vt:lpstr>Pe-icon-7-stroke</vt:lpstr>
      <vt:lpstr>Poppins SemiBold</vt:lpstr>
      <vt:lpstr>맑은 고딕</vt:lpstr>
      <vt:lpstr>Arial</vt:lpstr>
      <vt:lpstr>Calibri</vt:lpstr>
      <vt:lpstr>Calibri Light</vt:lpstr>
      <vt:lpstr>Специальное оформление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DELIGHT</dc:creator>
  <cp:lastModifiedBy>jihye yun</cp:lastModifiedBy>
  <cp:revision>674</cp:revision>
  <dcterms:created xsi:type="dcterms:W3CDTF">2016-05-17T07:43:39Z</dcterms:created>
  <dcterms:modified xsi:type="dcterms:W3CDTF">2020-06-16T12:30:49Z</dcterms:modified>
</cp:coreProperties>
</file>

<file path=docProps/thumbnail.jpeg>
</file>